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23.1.2015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astamama.sk/" TargetMode="External"/><Relationship Id="rId2" Type="http://schemas.openxmlformats.org/officeDocument/2006/relationships/hyperlink" Target="http://sk.wikipedia.org/wiki/Droga_(omamn%C3%A1_l%C3%A1tka)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305800" cy="1143000"/>
          </a:xfrm>
        </p:spPr>
        <p:txBody>
          <a:bodyPr/>
          <a:lstStyle/>
          <a:p>
            <a:pPr algn="l"/>
            <a:r>
              <a:rPr lang="sk-SK" sz="1800" dirty="0" smtClean="0"/>
              <a:t>Maroš Belko</a:t>
            </a:r>
          </a:p>
          <a:p>
            <a:pPr algn="l"/>
            <a:r>
              <a:rPr lang="sk-SK" sz="1800" dirty="0" smtClean="0"/>
              <a:t>Lukáš Mesároš</a:t>
            </a:r>
          </a:p>
          <a:p>
            <a:pPr algn="l"/>
            <a:r>
              <a:rPr lang="sk-SK" sz="1800" dirty="0" smtClean="0"/>
              <a:t>Lukáš </a:t>
            </a:r>
            <a:r>
              <a:rPr lang="sk-SK" sz="1800" dirty="0" err="1" smtClean="0"/>
              <a:t>Bella</a:t>
            </a:r>
            <a:endParaRPr lang="sk-SK" sz="1800" dirty="0" smtClean="0"/>
          </a:p>
          <a:p>
            <a:pPr algn="l"/>
            <a:r>
              <a:rPr lang="sk-SK" sz="1800" dirty="0" smtClean="0"/>
              <a:t>Matej </a:t>
            </a:r>
            <a:r>
              <a:rPr lang="sk-SK" sz="1800" dirty="0" err="1" smtClean="0"/>
              <a:t>Šalko</a:t>
            </a:r>
            <a:endParaRPr lang="sk-SK" sz="1800" dirty="0" smtClean="0"/>
          </a:p>
          <a:p>
            <a:pPr algn="l"/>
            <a:r>
              <a:rPr lang="sk-SK" sz="1800" dirty="0" smtClean="0"/>
              <a:t>Dalibor </a:t>
            </a:r>
            <a:r>
              <a:rPr lang="sk-SK" sz="1800" dirty="0" err="1" smtClean="0"/>
              <a:t>Kaliský</a:t>
            </a:r>
            <a:endParaRPr lang="sk-SK" sz="1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600" dirty="0" smtClean="0">
                <a:solidFill>
                  <a:schemeClr val="accent6">
                    <a:lumMod val="50000"/>
                  </a:schemeClr>
                </a:solidFill>
              </a:rPr>
              <a:t>DROGY</a:t>
            </a:r>
            <a:endParaRPr lang="sk-SK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http://sk.wikipedia.org/wiki/Droga_%28omamn%C3%A1_l%C3%A1tka%29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http://rastamama.sk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219200"/>
          </a:xfrm>
        </p:spPr>
        <p:txBody>
          <a:bodyPr/>
          <a:lstStyle/>
          <a:p>
            <a:pPr algn="ctr"/>
            <a:r>
              <a:rPr lang="sk-SK" dirty="0" smtClean="0"/>
              <a:t>Ďakujem </a:t>
            </a:r>
            <a:r>
              <a:rPr lang="sk-SK" dirty="0" smtClean="0"/>
              <a:t>za pozornosť</a:t>
            </a:r>
            <a:endParaRPr lang="sk-SK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" t="-6937" r="517" b="6937"/>
          <a:stretch/>
        </p:blipFill>
        <p:spPr bwMode="auto">
          <a:xfrm>
            <a:off x="3347864" y="4005064"/>
            <a:ext cx="2216304" cy="21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8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Sú psychotropné látky</a:t>
            </a:r>
          </a:p>
          <a:p>
            <a:r>
              <a:rPr lang="sk-SK" dirty="0" smtClean="0"/>
              <a:t>Ich </a:t>
            </a:r>
            <a:r>
              <a:rPr lang="sk-SK" dirty="0"/>
              <a:t>požívanie môže viesť k drogovej </a:t>
            </a:r>
            <a:r>
              <a:rPr lang="sk-SK" dirty="0" smtClean="0"/>
              <a:t>závislosti</a:t>
            </a:r>
          </a:p>
          <a:p>
            <a:r>
              <a:rPr lang="sk-SK" dirty="0" smtClean="0"/>
              <a:t>Sú to </a:t>
            </a:r>
            <a:r>
              <a:rPr lang="sk-SK" dirty="0"/>
              <a:t>prírodné alebo umelo vyrobené </a:t>
            </a:r>
            <a:r>
              <a:rPr lang="sk-SK" dirty="0" smtClean="0"/>
              <a:t>látky</a:t>
            </a:r>
            <a:endParaRPr lang="sk-SK" dirty="0"/>
          </a:p>
          <a:p>
            <a:r>
              <a:rPr lang="sk-SK" dirty="0" smtClean="0"/>
              <a:t>Ovplyvňujú </a:t>
            </a:r>
            <a:r>
              <a:rPr lang="sk-SK" dirty="0"/>
              <a:t>myseľ, vôľu a </a:t>
            </a:r>
            <a:r>
              <a:rPr lang="sk-SK" dirty="0" smtClean="0"/>
              <a:t>úsudok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Drogy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9024"/>
            <a:ext cx="4646290" cy="283939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06665"/>
            <a:ext cx="3757147" cy="23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Konopné</a:t>
            </a:r>
          </a:p>
          <a:p>
            <a:r>
              <a:rPr lang="sk-SK" dirty="0" smtClean="0"/>
              <a:t>Stimulačné</a:t>
            </a:r>
          </a:p>
          <a:p>
            <a:r>
              <a:rPr lang="sk-SK" dirty="0" smtClean="0"/>
              <a:t>Halucinogény</a:t>
            </a:r>
          </a:p>
          <a:p>
            <a:r>
              <a:rPr lang="sk-SK" dirty="0" smtClean="0"/>
              <a:t>Opiáty</a:t>
            </a:r>
          </a:p>
          <a:p>
            <a:r>
              <a:rPr lang="sk-SK" dirty="0" smtClean="0"/>
              <a:t>Sedatíva</a:t>
            </a:r>
          </a:p>
          <a:p>
            <a:r>
              <a:rPr lang="sk-SK" dirty="0" smtClean="0"/>
              <a:t>Prchavé látky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Rozdelenie drog podľa účinkov </a:t>
            </a:r>
            <a:endParaRPr lang="sk-SK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872208" cy="140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44974"/>
            <a:ext cx="230682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2340063" cy="155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4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</a:rPr>
              <a:t>Marihuana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</a:schemeClr>
                </a:solidFill>
              </a:rPr>
              <a:t>Hašiš</a:t>
            </a:r>
          </a:p>
          <a:p>
            <a:endParaRPr lang="sk-SK" sz="1600" dirty="0" smtClean="0"/>
          </a:p>
          <a:p>
            <a:r>
              <a:rPr lang="sk-SK" sz="1600" dirty="0" smtClean="0"/>
              <a:t>Najrozšírenejšia droga rastlinného pôvodu </a:t>
            </a:r>
          </a:p>
          <a:p>
            <a:r>
              <a:rPr lang="sk-SK" sz="1600" dirty="0" smtClean="0"/>
              <a:t>Najčastejší spôsob použitia – </a:t>
            </a:r>
            <a:r>
              <a:rPr lang="sk-SK" sz="1600" dirty="0" smtClean="0"/>
              <a:t>fajčenie, žuvanie, pitie </a:t>
            </a:r>
            <a:r>
              <a:rPr lang="sk-SK" sz="1600" dirty="0" smtClean="0"/>
              <a:t>výluhov</a:t>
            </a:r>
          </a:p>
          <a:p>
            <a:endParaRPr lang="sk-SK" sz="1400" dirty="0"/>
          </a:p>
          <a:p>
            <a:endParaRPr lang="sk-SK" sz="2800" dirty="0"/>
          </a:p>
          <a:p>
            <a:pPr marL="0" indent="0">
              <a:buNone/>
            </a:pPr>
            <a:r>
              <a:rPr lang="sk-SK" sz="2400" dirty="0" smtClean="0"/>
              <a:t>ÚČINKY :                                   RIZIKÁ:</a:t>
            </a:r>
          </a:p>
          <a:p>
            <a:pPr marL="0" indent="0">
              <a:buNone/>
            </a:pPr>
            <a:r>
              <a:rPr lang="sk-SK" sz="1400" dirty="0" smtClean="0"/>
              <a:t>- </a:t>
            </a:r>
            <a:r>
              <a:rPr lang="sk-SK" sz="1600" dirty="0" smtClean="0"/>
              <a:t>Sucho v ústach                                                    </a:t>
            </a:r>
            <a:r>
              <a:rPr lang="sk-SK" sz="1600" dirty="0" smtClean="0"/>
              <a:t>- Poruchy </a:t>
            </a:r>
            <a:r>
              <a:rPr lang="sk-SK" sz="1600" dirty="0" smtClean="0"/>
              <a:t>pamäti </a:t>
            </a:r>
          </a:p>
          <a:p>
            <a:pPr marL="0" indent="0">
              <a:buNone/>
            </a:pPr>
            <a:r>
              <a:rPr lang="sk-SK" sz="1600" dirty="0" smtClean="0"/>
              <a:t>- Hlad                                                                     </a:t>
            </a:r>
            <a:r>
              <a:rPr lang="sk-SK" sz="1600" dirty="0" smtClean="0"/>
              <a:t>- </a:t>
            </a:r>
            <a:r>
              <a:rPr lang="sk-SK" sz="1600" dirty="0" smtClean="0"/>
              <a:t>Depresívne stavy</a:t>
            </a:r>
          </a:p>
          <a:p>
            <a:pPr marL="0" indent="0">
              <a:buNone/>
            </a:pPr>
            <a:r>
              <a:rPr lang="sk-SK" sz="1600" dirty="0" smtClean="0"/>
              <a:t>- Príjemná nálada                                                 </a:t>
            </a:r>
            <a:r>
              <a:rPr lang="sk-SK" sz="1600" dirty="0" smtClean="0"/>
              <a:t> - </a:t>
            </a:r>
            <a:r>
              <a:rPr lang="sk-SK" sz="1600" dirty="0" smtClean="0"/>
              <a:t>Agresivita k okoliu </a:t>
            </a:r>
          </a:p>
          <a:p>
            <a:pPr marL="0" indent="0">
              <a:buNone/>
            </a:pPr>
            <a:r>
              <a:rPr lang="sk-SK" sz="1600" dirty="0" smtClean="0"/>
              <a:t>- Záchvaty smiechu                                              </a:t>
            </a:r>
            <a:r>
              <a:rPr lang="sk-SK" sz="1600" dirty="0" smtClean="0"/>
              <a:t> </a:t>
            </a:r>
            <a:r>
              <a:rPr lang="sk-SK" sz="1600" dirty="0" smtClean="0"/>
              <a:t>- Pri fajčení rakovina pľúc</a:t>
            </a:r>
          </a:p>
          <a:p>
            <a:pPr marL="0" indent="0">
              <a:buNone/>
            </a:pPr>
            <a:r>
              <a:rPr lang="sk-SK" sz="1600" dirty="0" smtClean="0"/>
              <a:t> - Deformácia vnímania času 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Konopné drogy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62" y="62068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248880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5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543853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Kokaín</a:t>
            </a: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err="1" smtClean="0"/>
              <a:t>Pervitín</a:t>
            </a: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Veľmi silná psychická závislosť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/>
              <a:t>Najčastejší spôsob </a:t>
            </a:r>
            <a:r>
              <a:rPr lang="sk-SK" sz="1800" dirty="0" smtClean="0"/>
              <a:t>použitia -šnupanie</a:t>
            </a:r>
            <a:r>
              <a:rPr lang="sk-SK" sz="1800" dirty="0" smtClean="0"/>
              <a:t>, injekčne, žuvaním</a:t>
            </a: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sk-SK" sz="1800" dirty="0"/>
          </a:p>
          <a:p>
            <a:pPr>
              <a:buFont typeface="Arial" panose="020B0604020202020204" pitchFamily="34" charset="0"/>
              <a:buChar char="•"/>
            </a:pPr>
            <a:endParaRPr lang="sk-SK" sz="1400" dirty="0" smtClean="0"/>
          </a:p>
          <a:p>
            <a:pPr marL="0" indent="0">
              <a:buNone/>
            </a:pPr>
            <a:r>
              <a:rPr lang="sk-SK" sz="2400" dirty="0"/>
              <a:t>ÚČINKY :                                   </a:t>
            </a:r>
            <a:r>
              <a:rPr lang="sk-SK" sz="2400" dirty="0" smtClean="0"/>
              <a:t>RIZIKÁ:</a:t>
            </a:r>
          </a:p>
          <a:p>
            <a:pPr marL="0" indent="0">
              <a:buNone/>
            </a:pPr>
            <a:r>
              <a:rPr lang="sk-SK" sz="1600" dirty="0" smtClean="0"/>
              <a:t>- Lepšia nálada                                                               - </a:t>
            </a:r>
            <a:r>
              <a:rPr lang="sk-SK" sz="1600" dirty="0" smtClean="0"/>
              <a:t>Vyčerpanie, bolesť </a:t>
            </a:r>
            <a:r>
              <a:rPr lang="sk-SK" sz="1600" dirty="0" smtClean="0"/>
              <a:t>kĺbov</a:t>
            </a:r>
          </a:p>
          <a:p>
            <a:pPr marL="0" indent="0">
              <a:buNone/>
            </a:pPr>
            <a:r>
              <a:rPr lang="sk-SK" sz="1600" dirty="0" smtClean="0"/>
              <a:t>- Pocit eufórie                                                                 - Depresia</a:t>
            </a:r>
          </a:p>
          <a:p>
            <a:pPr marL="0" indent="0">
              <a:buNone/>
            </a:pPr>
            <a:r>
              <a:rPr lang="sk-SK" sz="1600" dirty="0" smtClean="0"/>
              <a:t>- Zrýchlenie psychických procesov                              - Samovražedné sklony</a:t>
            </a:r>
          </a:p>
          <a:p>
            <a:pPr marL="0" indent="0">
              <a:buNone/>
            </a:pPr>
            <a:r>
              <a:rPr lang="sk-SK" sz="1600" dirty="0" smtClean="0"/>
              <a:t>- Halucinácie                                                                  - Predávkovanie</a:t>
            </a:r>
          </a:p>
          <a:p>
            <a:pPr marL="0" indent="0">
              <a:buNone/>
            </a:pPr>
            <a:r>
              <a:rPr lang="sk-SK" sz="1600" dirty="0"/>
              <a:t> </a:t>
            </a:r>
            <a:r>
              <a:rPr lang="sk-SK" sz="1600" dirty="0" smtClean="0"/>
              <a:t>                                                                                        - Srdcové a mozgové príhody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Stimulačné drogy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00891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71" y="2780928"/>
            <a:ext cx="1880674" cy="15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3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LSD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Extáza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600" dirty="0" smtClean="0"/>
              <a:t>Veľký vplyv na vedomie človeka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600" dirty="0"/>
              <a:t>Najčastejší spôsob </a:t>
            </a:r>
            <a:r>
              <a:rPr lang="sk-SK" sz="1600" dirty="0" smtClean="0"/>
              <a:t>použitia – v tabletách, kvapká sa do pijavých papierikov 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600" dirty="0"/>
          </a:p>
          <a:p>
            <a:pPr>
              <a:buFont typeface="Arial" panose="020B0604020202020204" pitchFamily="34" charset="0"/>
              <a:buChar char="•"/>
            </a:pPr>
            <a:endParaRPr lang="sk-SK" sz="1400" dirty="0" smtClean="0"/>
          </a:p>
          <a:p>
            <a:pPr marL="0" indent="0">
              <a:buNone/>
            </a:pPr>
            <a:r>
              <a:rPr lang="sk-SK" sz="2400" dirty="0"/>
              <a:t>ÚČINKY :                                   </a:t>
            </a:r>
            <a:r>
              <a:rPr lang="sk-SK" sz="2400" dirty="0" smtClean="0"/>
              <a:t>RIZIKÁ:</a:t>
            </a:r>
          </a:p>
          <a:p>
            <a:pPr marL="0" indent="0">
              <a:buNone/>
            </a:pPr>
            <a:r>
              <a:rPr lang="sk-SK" sz="3000" dirty="0" smtClean="0"/>
              <a:t>- </a:t>
            </a:r>
            <a:r>
              <a:rPr lang="sk-SK" sz="1600" dirty="0" smtClean="0"/>
              <a:t>Optické halucinácie                                          </a:t>
            </a:r>
            <a:r>
              <a:rPr lang="sk-SK" sz="1600" dirty="0" smtClean="0"/>
              <a:t>- </a:t>
            </a:r>
            <a:r>
              <a:rPr lang="sk-SK" sz="1600" dirty="0" smtClean="0"/>
              <a:t>Zmeny v psychike</a:t>
            </a:r>
          </a:p>
          <a:p>
            <a:pPr marL="0" indent="0">
              <a:buNone/>
            </a:pPr>
            <a:r>
              <a:rPr lang="sk-SK" sz="1600" dirty="0" smtClean="0"/>
              <a:t>- Neschopnosť ovládať pohyby                            </a:t>
            </a:r>
            <a:r>
              <a:rPr lang="sk-SK" sz="1600" dirty="0" smtClean="0"/>
              <a:t> - </a:t>
            </a:r>
            <a:r>
              <a:rPr lang="sk-SK" sz="1600" dirty="0" smtClean="0"/>
              <a:t>LSD – aj po dlhšom čase môže viesť k                          </a:t>
            </a:r>
          </a:p>
          <a:p>
            <a:pPr marL="0" indent="0">
              <a:buNone/>
            </a:pPr>
            <a:r>
              <a:rPr lang="sk-SK" sz="1600" dirty="0" smtClean="0"/>
              <a:t>- Závraty                                                                                úrazom, nehodám, samovraždám</a:t>
            </a:r>
          </a:p>
          <a:p>
            <a:pPr marL="0" indent="0">
              <a:buNone/>
            </a:pPr>
            <a:r>
              <a:rPr lang="sk-SK" sz="1600" dirty="0" smtClean="0"/>
              <a:t>- Nevoľnosť</a:t>
            </a:r>
          </a:p>
          <a:p>
            <a:pPr marL="0" indent="0">
              <a:buNone/>
            </a:pPr>
            <a:endParaRPr lang="sk-SK" sz="1400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Halucinogény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52253"/>
            <a:ext cx="2476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00" y="3429000"/>
            <a:ext cx="2290400" cy="149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0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Ópium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Morfium</a:t>
            </a: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Heroín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Kedysi v lekárstve na tíšenie bolestí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/>
              <a:t>Najčastejší spôsob </a:t>
            </a:r>
            <a:r>
              <a:rPr lang="sk-SK" sz="1800" dirty="0" smtClean="0"/>
              <a:t>použitia – šnupanie, fajčenie, inhalovanie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400" dirty="0"/>
          </a:p>
          <a:p>
            <a:pPr marL="0" indent="0">
              <a:buNone/>
            </a:pPr>
            <a:r>
              <a:rPr lang="sk-SK" sz="2400" dirty="0"/>
              <a:t>ÚČINKY :                                   RIZIKÁ:</a:t>
            </a:r>
          </a:p>
          <a:p>
            <a:pPr marL="0" indent="0">
              <a:buNone/>
            </a:pPr>
            <a:r>
              <a:rPr lang="sk-SK" sz="1600" dirty="0" smtClean="0"/>
              <a:t>- Poruchy vnímania                                                    - Predávkovanie</a:t>
            </a:r>
          </a:p>
          <a:p>
            <a:pPr marL="0" indent="0">
              <a:buNone/>
            </a:pPr>
            <a:r>
              <a:rPr lang="sk-SK" sz="1600" dirty="0" smtClean="0"/>
              <a:t>- Ospalosť                                                                    - Nakazenie žltačkou</a:t>
            </a:r>
            <a:r>
              <a:rPr lang="sk-SK" sz="1600" dirty="0" smtClean="0"/>
              <a:t>, AIDS</a:t>
            </a:r>
            <a:endParaRPr lang="sk-SK" sz="1600" dirty="0" smtClean="0"/>
          </a:p>
          <a:p>
            <a:pPr marL="0" indent="0">
              <a:buNone/>
            </a:pPr>
            <a:r>
              <a:rPr lang="sk-SK" sz="1600" dirty="0" smtClean="0"/>
              <a:t>- Spomalenie dychu</a:t>
            </a:r>
          </a:p>
          <a:p>
            <a:pPr marL="0" indent="0">
              <a:buNone/>
            </a:pPr>
            <a:r>
              <a:rPr lang="sk-SK" sz="1600" dirty="0" smtClean="0"/>
              <a:t>- Zastavenie srdcovej činnosti</a:t>
            </a:r>
          </a:p>
          <a:p>
            <a:pPr marL="0" indent="0">
              <a:buNone/>
            </a:pPr>
            <a:endParaRPr lang="sk-SK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Opiáty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1944216" cy="146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72" y="620688"/>
            <a:ext cx="2863781" cy="19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1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Oxid dusný (rajský plyn)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Benzín, toluén, acetón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800" dirty="0" smtClean="0"/>
              <a:t>Najčastejší </a:t>
            </a:r>
            <a:r>
              <a:rPr lang="sk-SK" sz="1800" dirty="0"/>
              <a:t>spôsob </a:t>
            </a:r>
            <a:r>
              <a:rPr lang="sk-SK" sz="1800" dirty="0" smtClean="0"/>
              <a:t>použitia – čuchanie, inhalovanie , pitie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400" dirty="0"/>
          </a:p>
          <a:p>
            <a:pPr>
              <a:buFont typeface="Arial" panose="020B0604020202020204" pitchFamily="34" charset="0"/>
              <a:buChar char="•"/>
            </a:pPr>
            <a:endParaRPr lang="sk-SK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sk-SK" sz="1400" dirty="0"/>
          </a:p>
          <a:p>
            <a:pPr>
              <a:buFont typeface="Arial" panose="020B0604020202020204" pitchFamily="34" charset="0"/>
              <a:buChar char="•"/>
            </a:pPr>
            <a:endParaRPr lang="sk-SK" sz="1400" dirty="0" smtClean="0"/>
          </a:p>
          <a:p>
            <a:pPr marL="0" indent="0">
              <a:buNone/>
            </a:pPr>
            <a:r>
              <a:rPr lang="sk-SK" sz="2400" dirty="0"/>
              <a:t>ÚČINKY :                                   RIZIKÁ:</a:t>
            </a:r>
          </a:p>
          <a:p>
            <a:pPr marL="0" indent="0">
              <a:buNone/>
            </a:pPr>
            <a:r>
              <a:rPr lang="sk-SK" sz="1600" dirty="0" smtClean="0"/>
              <a:t>-Tlmenie činnosti nervovej sústavy                              - Nevoľnosť</a:t>
            </a:r>
          </a:p>
          <a:p>
            <a:pPr marL="0" indent="0">
              <a:buNone/>
            </a:pPr>
            <a:r>
              <a:rPr lang="sk-SK" sz="1600" dirty="0" smtClean="0"/>
              <a:t>-Tlmenie bolesti                                                             -  Depresie</a:t>
            </a:r>
          </a:p>
          <a:p>
            <a:pPr marL="0" indent="0">
              <a:buNone/>
            </a:pPr>
            <a:r>
              <a:rPr lang="sk-SK" sz="1600" dirty="0" smtClean="0"/>
              <a:t>-Menenie zmyslového vnímania                                   - Poškodenie mozgu, pečene, obličiek</a:t>
            </a:r>
            <a:endParaRPr lang="sk-SK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Prchavé látky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1944216" cy="12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50" y="112474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Barbituráty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1900" dirty="0" smtClean="0"/>
              <a:t>Lieky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900" dirty="0"/>
              <a:t>Najčastejší spôsob použitia </a:t>
            </a:r>
            <a:r>
              <a:rPr lang="sk-SK" sz="1900" dirty="0" smtClean="0"/>
              <a:t>– tablety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900" dirty="0" smtClean="0"/>
              <a:t>Často zneužívané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800" dirty="0"/>
          </a:p>
          <a:p>
            <a:pPr>
              <a:buFont typeface="Arial" panose="020B0604020202020204" pitchFamily="34" charset="0"/>
              <a:buChar char="•"/>
            </a:pPr>
            <a:endParaRPr lang="sk-SK" sz="1400" dirty="0" smtClean="0"/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r>
              <a:rPr lang="sk-SK" sz="2400" dirty="0"/>
              <a:t>ÚČINKY :                                   RIZIKÁ:</a:t>
            </a:r>
          </a:p>
          <a:p>
            <a:pPr marL="0" indent="0">
              <a:buNone/>
            </a:pPr>
            <a:r>
              <a:rPr lang="sk-SK" sz="1400" dirty="0" smtClean="0"/>
              <a:t> - </a:t>
            </a:r>
            <a:r>
              <a:rPr lang="sk-SK" sz="1700" dirty="0" smtClean="0"/>
              <a:t>Tlmenie činnosti nervovej                                          - Poruchy vnímania </a:t>
            </a:r>
          </a:p>
          <a:p>
            <a:pPr marL="0" indent="0">
              <a:buNone/>
            </a:pPr>
            <a:r>
              <a:rPr lang="sk-SK" sz="1700" dirty="0" smtClean="0"/>
              <a:t>   sústavy                                                                          - Spomalené reakcie</a:t>
            </a:r>
          </a:p>
          <a:p>
            <a:pPr marL="0" indent="0">
              <a:buNone/>
            </a:pPr>
            <a:r>
              <a:rPr lang="sk-SK" sz="1700" dirty="0"/>
              <a:t> </a:t>
            </a:r>
            <a:r>
              <a:rPr lang="sk-SK" sz="1700" dirty="0" smtClean="0"/>
              <a:t>                                                                                         - Výpadky pamäti</a:t>
            </a:r>
          </a:p>
          <a:p>
            <a:pPr marL="0" indent="0">
              <a:buNone/>
            </a:pPr>
            <a:r>
              <a:rPr lang="sk-SK" sz="1700" dirty="0"/>
              <a:t> </a:t>
            </a:r>
            <a:r>
              <a:rPr lang="sk-SK" sz="1700" dirty="0" smtClean="0"/>
              <a:t>                                                                                         - Depresie</a:t>
            </a:r>
          </a:p>
          <a:p>
            <a:pPr marL="0" indent="0">
              <a:buNone/>
            </a:pPr>
            <a:r>
              <a:rPr lang="sk-SK" sz="1700" dirty="0"/>
              <a:t> </a:t>
            </a:r>
            <a:r>
              <a:rPr lang="sk-SK" sz="1700" dirty="0" smtClean="0"/>
              <a:t>                                                                                         - Poruchy obličiek , pečene</a:t>
            </a:r>
            <a:endParaRPr lang="sk-SK" sz="17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Sedatíva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46" y="764704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13134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1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276</TotalTime>
  <Words>349</Words>
  <Application>Microsoft Office PowerPoint</Application>
  <PresentationFormat>Prezentácia na obrazovke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Papír</vt:lpstr>
      <vt:lpstr>DROGY</vt:lpstr>
      <vt:lpstr>Drogy</vt:lpstr>
      <vt:lpstr>Rozdelenie drog podľa účinkov </vt:lpstr>
      <vt:lpstr>Konopné drogy </vt:lpstr>
      <vt:lpstr>Stimulačné drogy</vt:lpstr>
      <vt:lpstr>Halucinogény</vt:lpstr>
      <vt:lpstr>Opiáty</vt:lpstr>
      <vt:lpstr>Prchavé látky</vt:lpstr>
      <vt:lpstr>Sedatíva</vt:lpstr>
      <vt:lpstr>Zdroje: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DROGY</dc:title>
  <dc:creator>prestigio</dc:creator>
  <cp:lastModifiedBy>XY</cp:lastModifiedBy>
  <cp:revision>16</cp:revision>
  <dcterms:created xsi:type="dcterms:W3CDTF">2015-01-13T12:18:46Z</dcterms:created>
  <dcterms:modified xsi:type="dcterms:W3CDTF">2015-01-23T17:39:40Z</dcterms:modified>
</cp:coreProperties>
</file>