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F000"/>
    <a:srgbClr val="00CC00"/>
    <a:srgbClr val="008000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2ECE-F8DF-4F42-8E1D-7F7A9A0E82DC}" type="datetimeFigureOut">
              <a:rPr lang="sk-SK" smtClean="0"/>
              <a:pPr/>
              <a:t>4. 6. 2013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6274-0829-4F24-B08C-2BDCFDCEB459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2ECE-F8DF-4F42-8E1D-7F7A9A0E82DC}" type="datetimeFigureOut">
              <a:rPr lang="sk-SK" smtClean="0"/>
              <a:pPr/>
              <a:t>4. 6. 2013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6274-0829-4F24-B08C-2BDCFDCEB45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2ECE-F8DF-4F42-8E1D-7F7A9A0E82DC}" type="datetimeFigureOut">
              <a:rPr lang="sk-SK" smtClean="0"/>
              <a:pPr/>
              <a:t>4. 6. 2013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6274-0829-4F24-B08C-2BDCFDCEB45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2ECE-F8DF-4F42-8E1D-7F7A9A0E82DC}" type="datetimeFigureOut">
              <a:rPr lang="sk-SK" smtClean="0"/>
              <a:pPr/>
              <a:t>4. 6. 2013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6274-0829-4F24-B08C-2BDCFDCEB45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2ECE-F8DF-4F42-8E1D-7F7A9A0E82DC}" type="datetimeFigureOut">
              <a:rPr lang="sk-SK" smtClean="0"/>
              <a:pPr/>
              <a:t>4. 6. 2013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3DF6274-0829-4F24-B08C-2BDCFDCEB45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2ECE-F8DF-4F42-8E1D-7F7A9A0E82DC}" type="datetimeFigureOut">
              <a:rPr lang="sk-SK" smtClean="0"/>
              <a:pPr/>
              <a:t>4. 6. 2013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6274-0829-4F24-B08C-2BDCFDCEB45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2ECE-F8DF-4F42-8E1D-7F7A9A0E82DC}" type="datetimeFigureOut">
              <a:rPr lang="sk-SK" smtClean="0"/>
              <a:pPr/>
              <a:t>4. 6. 2013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6274-0829-4F24-B08C-2BDCFDCEB45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2ECE-F8DF-4F42-8E1D-7F7A9A0E82DC}" type="datetimeFigureOut">
              <a:rPr lang="sk-SK" smtClean="0"/>
              <a:pPr/>
              <a:t>4. 6. 2013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6274-0829-4F24-B08C-2BDCFDCEB45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2ECE-F8DF-4F42-8E1D-7F7A9A0E82DC}" type="datetimeFigureOut">
              <a:rPr lang="sk-SK" smtClean="0"/>
              <a:pPr/>
              <a:t>4. 6. 2013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6274-0829-4F24-B08C-2BDCFDCEB45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2ECE-F8DF-4F42-8E1D-7F7A9A0E82DC}" type="datetimeFigureOut">
              <a:rPr lang="sk-SK" smtClean="0"/>
              <a:pPr/>
              <a:t>4. 6. 2013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6274-0829-4F24-B08C-2BDCFDCEB45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sk-SK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Ak chcete pridať obrázok, kliknite na ikonu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2ECE-F8DF-4F42-8E1D-7F7A9A0E82DC}" type="datetimeFigureOut">
              <a:rPr lang="sk-SK" smtClean="0"/>
              <a:pPr/>
              <a:t>4. 6. 2013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6274-0829-4F24-B08C-2BDCFDCEB45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2172ECE-F8DF-4F42-8E1D-7F7A9A0E82DC}" type="datetimeFigureOut">
              <a:rPr lang="sk-SK" smtClean="0"/>
              <a:pPr/>
              <a:t>4. 6. 2013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3DF6274-0829-4F24-B08C-2BDCFDCEB459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wipe dir="d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Documents%20and%20Settings\Palo\Desktop\New%20Stories%20(Highway%20Blues).wma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hyperlink" Target="http://sk.wikipedia.org/wiki/Brezno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Brezno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 smtClean="0"/>
          </a:p>
          <a:p>
            <a:pPr algn="r"/>
            <a:r>
              <a:rPr lang="sk-SK" dirty="0" smtClean="0">
                <a:solidFill>
                  <a:srgbClr val="00B050"/>
                </a:solidFill>
              </a:rPr>
              <a:t>Lukáš </a:t>
            </a:r>
            <a:r>
              <a:rPr lang="sk-SK" dirty="0" err="1" smtClean="0">
                <a:solidFill>
                  <a:srgbClr val="00B050"/>
                </a:solidFill>
              </a:rPr>
              <a:t>Bella</a:t>
            </a:r>
            <a:r>
              <a:rPr lang="sk-SK" dirty="0" smtClean="0">
                <a:solidFill>
                  <a:srgbClr val="00B050"/>
                </a:solidFill>
              </a:rPr>
              <a:t> 1.B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5" name="Usmiata tvár 4">
            <a:hlinkClick r:id="rId3" action="ppaction://hlinksldjump"/>
          </p:cNvPr>
          <p:cNvSpPr/>
          <p:nvPr/>
        </p:nvSpPr>
        <p:spPr>
          <a:xfrm>
            <a:off x="500034" y="5572140"/>
            <a:ext cx="1071570" cy="92869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7" name="New Stories (Highway Blues)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2071670" y="4214818"/>
            <a:ext cx="785818" cy="785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2433229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16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2" grpId="0"/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Obsah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hlinkClick r:id="rId2" action="ppaction://hlinksldjump"/>
              </a:rPr>
              <a:t>Úvod</a:t>
            </a:r>
            <a:endParaRPr lang="sk-SK" dirty="0" smtClean="0"/>
          </a:p>
          <a:p>
            <a:r>
              <a:rPr lang="sk-SK" dirty="0" smtClean="0">
                <a:hlinkClick r:id="" action="ppaction://hlinkshowjump?jump=nextslide"/>
                <a:hlinkMouseOver r:id="" action="ppaction://hlinkshowjump?jump=nextslide"/>
              </a:rPr>
              <a:t>Základné informácie</a:t>
            </a:r>
            <a:endParaRPr lang="sk-SK" dirty="0" smtClean="0"/>
          </a:p>
          <a:p>
            <a:r>
              <a:rPr lang="sk-SK" dirty="0" smtClean="0">
                <a:hlinkClick r:id="rId3" action="ppaction://hlinksldjump"/>
              </a:rPr>
              <a:t>Symboly</a:t>
            </a:r>
            <a:endParaRPr lang="sk-SK" dirty="0" smtClean="0"/>
          </a:p>
          <a:p>
            <a:r>
              <a:rPr lang="sk-SK" dirty="0" smtClean="0">
                <a:hlinkClick r:id="rId4" action="ppaction://hlinksldjump"/>
              </a:rPr>
              <a:t>Breznianske divadlo</a:t>
            </a:r>
            <a:endParaRPr lang="sk-SK" dirty="0" smtClean="0"/>
          </a:p>
          <a:p>
            <a:r>
              <a:rPr lang="sk-SK" dirty="0" smtClean="0">
                <a:hlinkClick r:id="rId5" action="ppaction://hlinksldjump"/>
              </a:rPr>
              <a:t>Pamiatky</a:t>
            </a:r>
            <a:endParaRPr lang="sk-SK" dirty="0" smtClean="0"/>
          </a:p>
          <a:p>
            <a:r>
              <a:rPr lang="sk-SK" dirty="0" smtClean="0">
                <a:hlinkClick r:id="rId6" action="ppaction://hlinksldjump"/>
              </a:rPr>
              <a:t>Osobnosti Brezna</a:t>
            </a:r>
            <a:endParaRPr lang="sk-SK" dirty="0" smtClean="0"/>
          </a:p>
          <a:p>
            <a:r>
              <a:rPr lang="sk-SK" dirty="0" smtClean="0">
                <a:hlinkClick r:id="rId7" action="ppaction://hlinksldjump"/>
              </a:rPr>
              <a:t>Trasa</a:t>
            </a:r>
            <a:endParaRPr lang="sk-SK" dirty="0" smtClean="0"/>
          </a:p>
          <a:p>
            <a:r>
              <a:rPr lang="sk-SK" dirty="0" smtClean="0">
                <a:hlinkClick r:id="rId8" action="ppaction://hlinksldjump"/>
              </a:rPr>
              <a:t>Zdroje a poďakovanie</a:t>
            </a: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39455474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Základné </a:t>
            </a:r>
            <a:r>
              <a:rPr lang="sk-SK" dirty="0" smtClean="0"/>
              <a:t>informácie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>
                <a:solidFill>
                  <a:schemeClr val="accent5">
                    <a:lumMod val="75000"/>
                  </a:schemeClr>
                </a:solidFill>
              </a:rPr>
              <a:t>Kraj-Banskobystrický</a:t>
            </a:r>
            <a:endParaRPr lang="sk-SK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sk-SK" dirty="0" err="1">
                <a:solidFill>
                  <a:schemeClr val="accent5">
                    <a:lumMod val="75000"/>
                  </a:schemeClr>
                </a:solidFill>
              </a:rPr>
              <a:t>Okres-Brezno</a:t>
            </a:r>
            <a:endParaRPr lang="sk-SK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sk-SK" dirty="0" err="1">
                <a:solidFill>
                  <a:schemeClr val="accent5">
                    <a:lumMod val="75000"/>
                  </a:schemeClr>
                </a:solidFill>
              </a:rPr>
              <a:t>Región-Horehronie</a:t>
            </a:r>
            <a:endParaRPr lang="sk-SK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sk-SK" dirty="0" err="1">
                <a:solidFill>
                  <a:schemeClr val="accent5">
                    <a:lumMod val="75000"/>
                  </a:schemeClr>
                </a:solidFill>
              </a:rPr>
              <a:t>Rieka-Hron</a:t>
            </a:r>
            <a:endParaRPr lang="sk-SK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Rozloha-121,96km</a:t>
            </a:r>
            <a:r>
              <a:rPr lang="sk-SK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Obyvaťeľstvo-21 812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sk-SK" i="1" dirty="0">
                <a:solidFill>
                  <a:schemeClr val="accent5">
                    <a:lumMod val="75000"/>
                  </a:schemeClr>
                </a:solidFill>
              </a:rPr>
              <a:t>31. 12. 2011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r>
              <a:rPr lang="sk-SK" dirty="0" err="1" smtClean="0">
                <a:solidFill>
                  <a:schemeClr val="accent5">
                    <a:lumMod val="75000"/>
                  </a:schemeClr>
                </a:solidFill>
              </a:rPr>
              <a:t>Primátor-Ing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. Jaroslav </a:t>
            </a:r>
            <a:r>
              <a:rPr lang="sk-SK" dirty="0" err="1" smtClean="0">
                <a:solidFill>
                  <a:schemeClr val="accent5">
                    <a:lumMod val="75000"/>
                  </a:schemeClr>
                </a:solidFill>
              </a:rPr>
              <a:t>Demian</a:t>
            </a:r>
            <a:endParaRPr lang="sk-SK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Usmiata tvár 4">
            <a:hlinkClick r:id="rId2" action="ppaction://hlinksldjump"/>
          </p:cNvPr>
          <p:cNvSpPr/>
          <p:nvPr/>
        </p:nvSpPr>
        <p:spPr>
          <a:xfrm>
            <a:off x="500034" y="5572140"/>
            <a:ext cx="1071570" cy="92869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009585726"/>
      </p:ext>
    </p:extLst>
  </p:cSld>
  <p:clrMapOvr>
    <a:masterClrMapping/>
  </p:clrMapOvr>
  <p:transition spd="med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Symboly Brezna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40768"/>
          </a:xfrm>
        </p:spPr>
        <p:txBody>
          <a:bodyPr/>
          <a:lstStyle/>
          <a:p>
            <a:pPr marL="137160" indent="0">
              <a:buNone/>
            </a:pPr>
            <a:r>
              <a:rPr lang="sk-SK" dirty="0" smtClean="0"/>
              <a:t> 	</a:t>
            </a:r>
            <a:r>
              <a:rPr lang="sk-SK" dirty="0" smtClean="0">
                <a:solidFill>
                  <a:srgbClr val="FFC000"/>
                </a:solidFill>
              </a:rPr>
              <a:t>Erb</a:t>
            </a:r>
            <a:r>
              <a:rPr lang="sk-SK" dirty="0" smtClean="0"/>
              <a:t>				</a:t>
            </a:r>
            <a:r>
              <a:rPr lang="sk-SK" dirty="0"/>
              <a:t>	</a:t>
            </a:r>
            <a:r>
              <a:rPr lang="sk-SK" dirty="0" smtClean="0">
                <a:solidFill>
                  <a:srgbClr val="FFC000"/>
                </a:solidFill>
              </a:rPr>
              <a:t>Pečať</a:t>
            </a:r>
          </a:p>
          <a:p>
            <a:pPr lvl="8"/>
            <a:endParaRPr lang="sk-SK" dirty="0"/>
          </a:p>
        </p:txBody>
      </p:sp>
      <p:pic>
        <p:nvPicPr>
          <p:cNvPr id="1026" name="Picture 2" descr="http://i.sme.sk/cdata/8/57/5729808/miesta-erb-r7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48880"/>
            <a:ext cx="2754306" cy="36724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upload.wikimedia.org/wikipedia/commons/thumb/0/02/Siegel_Johann_III.jpg/220px-Siegel_Johann_II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349026"/>
            <a:ext cx="3236371" cy="4104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Usmiata tvár 5">
            <a:hlinkClick r:id="rId4" action="ppaction://hlinksldjump"/>
          </p:cNvPr>
          <p:cNvSpPr/>
          <p:nvPr/>
        </p:nvSpPr>
        <p:spPr>
          <a:xfrm>
            <a:off x="3428992" y="5786454"/>
            <a:ext cx="1071570" cy="92869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1980536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Breznianske divadlo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>
                <a:solidFill>
                  <a:srgbClr val="00B0F0"/>
                </a:solidFill>
              </a:rPr>
              <a:t>V Brezne už dlhé roky pôsobí </a:t>
            </a:r>
            <a:r>
              <a:rPr lang="sk-SK" dirty="0" smtClean="0">
                <a:solidFill>
                  <a:srgbClr val="00B0F0"/>
                </a:solidFill>
              </a:rPr>
              <a:t>Divadelný súbor Jána Chalupku. </a:t>
            </a:r>
            <a:r>
              <a:rPr lang="sk-SK" dirty="0">
                <a:solidFill>
                  <a:srgbClr val="00B0F0"/>
                </a:solidFill>
              </a:rPr>
              <a:t>Jeho korene siahajú až do polovice 18. storočia. Divadelný súbor sa pravidelne zúčastňuje a získava ocenenia na domácich aj zahraničných prehliadkach amatérskeho divadla.</a:t>
            </a:r>
          </a:p>
          <a:p>
            <a:r>
              <a:rPr lang="sk-SK" dirty="0">
                <a:solidFill>
                  <a:srgbClr val="00B0F0"/>
                </a:solidFill>
              </a:rPr>
              <a:t>Od roku 2005 sa v Brezne pravidelne organizuje niekoľko dní trvajúci inšpiratívny festival </a:t>
            </a:r>
            <a:r>
              <a:rPr lang="sk-SK" dirty="0" smtClean="0">
                <a:solidFill>
                  <a:srgbClr val="00B0F0"/>
                </a:solidFill>
              </a:rPr>
              <a:t>Divadelná </a:t>
            </a:r>
            <a:r>
              <a:rPr lang="sk-SK" dirty="0" err="1" smtClean="0">
                <a:solidFill>
                  <a:srgbClr val="00B0F0"/>
                </a:solidFill>
              </a:rPr>
              <a:t>chalupka</a:t>
            </a:r>
            <a:r>
              <a:rPr lang="sk-SK" dirty="0" smtClean="0">
                <a:solidFill>
                  <a:srgbClr val="00B0F0"/>
                </a:solidFill>
              </a:rPr>
              <a:t>, </a:t>
            </a:r>
            <a:r>
              <a:rPr lang="sk-SK" dirty="0">
                <a:solidFill>
                  <a:srgbClr val="00B0F0"/>
                </a:solidFill>
              </a:rPr>
              <a:t>ktorého sa zúčastňujú profesionálne aj amatérske divadlá zo Slovenska a zahraničia.</a:t>
            </a:r>
          </a:p>
          <a:p>
            <a:endParaRPr lang="sk-SK" dirty="0"/>
          </a:p>
        </p:txBody>
      </p:sp>
      <p:sp>
        <p:nvSpPr>
          <p:cNvPr id="4" name="Usmiata tvár 3">
            <a:hlinkClick r:id="rId2" action="ppaction://hlinksldjump"/>
          </p:cNvPr>
          <p:cNvSpPr/>
          <p:nvPr/>
        </p:nvSpPr>
        <p:spPr>
          <a:xfrm>
            <a:off x="7500958" y="3286124"/>
            <a:ext cx="1071570" cy="92869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0747105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Pamiatky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4762872" cy="5141168"/>
          </a:xfrm>
        </p:spPr>
        <p:txBody>
          <a:bodyPr>
            <a:normAutofit fontScale="70000" lnSpcReduction="20000"/>
          </a:bodyPr>
          <a:lstStyle/>
          <a:p>
            <a:r>
              <a:rPr lang="sk-SK" dirty="0" err="1" smtClean="0">
                <a:solidFill>
                  <a:srgbClr val="FFFF00"/>
                </a:solidFill>
              </a:rPr>
              <a:t>Zvonica-</a:t>
            </a:r>
            <a:r>
              <a:rPr lang="sk-SK" dirty="0" err="1">
                <a:solidFill>
                  <a:srgbClr val="FFFF00"/>
                </a:solidFill>
              </a:rPr>
              <a:t>Táto</a:t>
            </a:r>
            <a:r>
              <a:rPr lang="sk-SK" dirty="0">
                <a:solidFill>
                  <a:srgbClr val="FFFF00"/>
                </a:solidFill>
              </a:rPr>
              <a:t> dominanta mesta bola postavená v r. 1830 v </a:t>
            </a:r>
            <a:r>
              <a:rPr lang="sk-SK" dirty="0" err="1">
                <a:solidFill>
                  <a:srgbClr val="FFFF00"/>
                </a:solidFill>
              </a:rPr>
              <a:t>klasicistnom</a:t>
            </a:r>
            <a:r>
              <a:rPr lang="sk-SK" dirty="0">
                <a:solidFill>
                  <a:srgbClr val="FFFF00"/>
                </a:solidFill>
              </a:rPr>
              <a:t> duchu. V minulosti slúžila ako strážna veža, nad tretím nadzemným zvonovým podlažím bol byt strážnika, ktorý úderom na zvon ohlasoval nebezpečenstvo požiaru. Mohutná hranolová stavba s manzardovou strechou a základňou 10x10 m má výšku 31 metrov. V r. 1924 boli do veže inštalované tri zvony. Najväčší s nápisom „Svätý </a:t>
            </a:r>
            <a:r>
              <a:rPr lang="sk-SK" dirty="0" err="1">
                <a:solidFill>
                  <a:srgbClr val="FFFF00"/>
                </a:solidFill>
              </a:rPr>
              <a:t>Floriáne</a:t>
            </a:r>
            <a:r>
              <a:rPr lang="sk-SK" dirty="0">
                <a:solidFill>
                  <a:srgbClr val="FFFF00"/>
                </a:solidFill>
              </a:rPr>
              <a:t>, chráň nás od ohne“ váži 580 kg, druhý má hmotnosť 358 kg, najmenší 139,5 kilogramový má odliaty nápis „</a:t>
            </a:r>
            <a:r>
              <a:rPr lang="sk-SK" dirty="0" err="1">
                <a:solidFill>
                  <a:srgbClr val="FFFF00"/>
                </a:solidFill>
              </a:rPr>
              <a:t>Svátý</a:t>
            </a:r>
            <a:r>
              <a:rPr lang="sk-SK" dirty="0">
                <a:solidFill>
                  <a:srgbClr val="FFFF00"/>
                </a:solidFill>
              </a:rPr>
              <a:t> Michale, neopusť nás v poslednom boji“.</a:t>
            </a:r>
          </a:p>
        </p:txBody>
      </p:sp>
      <p:sp>
        <p:nvSpPr>
          <p:cNvPr id="4" name="AutoShape 2" descr="data:image/jpeg;base64,/9j/4AAQSkZJRgABAQAAAQABAAD/2wCEAAkGBhISERQUDxMVFRUVFxQXFxcYFxUYFxQUFRQVFBcXFRcYGyYeFxskGhQVIDEgJCcpLCwsFx4xNTAqNSYrLCkBCQoKDgwOFg8PFykcFRwpKSkpKSwpKSkpKSkpKSkpLCkpKSkpKSwpLCwpKSkpKSwpKSkpKSwpLCkpKSkpKSwpKf/AABEIAKAAeAMBIgACEQEDEQH/xAAbAAABBQEBAAAAAAAAAAAAAAAFAQIDBAYAB//EAD0QAAEDAgQDBQYDBwMFAAAAAAEAAhEDIQQSMUEFUWEGEyJxkRSBobHB0TJCUhUjU3KSovAHYvEzY4LS4f/EABkBAAMBAQEAAAAAAAAAAAAAAAABAwIEBf/EACMRAAICAgIBBAMAAAAAAAAAAAABAhEDMRIhQQQiMlFCYXH/2gAMAwEAAhEDEQA/ANzK4FR5koK6yZIClUcpcybAkldKZmSZkgH5l2ZRkpMyAKo7l2INwatNgtN2tcTcjrzV0uQyjUZ7VVAAzinRk7xNSJ90fBXy5AEmZJmUeZdKQD5TSkzJJQAhKVNJXJAJnS5lCClzJmSbMlzKEOXZkxk+ZIXqLMmV8QGtLnGA0EnyAk/AJDIeJ8apUGzVdE6DVzvIBZyv/qG2/d0/IuPzA+6wnGOLvxFV1R51Nhs0bAf5qn0eD1nMzBsDrAJ9fqpuZdY4+QtQ7TPp13VwS57gQ4ECCOUbRA05LYdn+2FPEeB3gqctndWn6LyqqXNMOBBGxT8JiCHghJSo04RZ7lmXZlkuynaQ1P3VV0uA8JOpHI8ytPnVE7OaSp0S5l2dQZ12ZMyTFyRQ5lyQxMyXMocyXOt0ZJcy7Mow5dmSoCXMg/a559jrZXZTl1tcEgEXB1BRN1QASTYb7eqwvbHtC2sO5omWAy52ziNhzA+YCzJ0bgm2Ymg1we05j+JvLn5LccW4zSoYltIUcw8OZ03Gb9I31HxWTp0DM8ij2OxVKrV700apJjcDQQNAVBHRKJV7dYdoxDQ2wyCQOeZ32WfpYZsiVoeMtqYiqagY4SAI1sFUbwSr+hySZqNeQ12f4W0U2vc+9gCdJJgLf0nnKJuYE9TFysBwrvGhrHgDxscCdJDwSJ2PJbfDYoVGNe3RwB9dvNVxEMmyzmSZlFmSZ1eiRLnSqDMuSGJ3q4VFAHpQVowWA9ODlACnAoAdiKTXtLXgOB2P0nRBDwVoJAIieTUaBTYXPm0ikGCRw1u7/knjAM/U7+76K9XrFtmiXHQfU9FWODebvquBPIho8gua2VI/YWcnH+o/NO/ZrP0qemHsMPOYHfcefNWSiwBdbhrfy2J2jX3bqDh+ei7IxpLSfwcurDt5FFMa8tYCGh1xM7DmOqfTG8z81TG3Zl6JZSEpspCV2ER2ZcoyVyAIw5OzquHJwetCLAcnBygDk4OSAnDkrSog5S0zZQz6RuAxrfET6LzXt3iXOxb2uNmBoaNh4Qbe8r0xpuV5/wBqezuJrYuo+lSLmnLBlsGGDmei54lTW9n6zn4Oi55JcWXJ1MEi/uhEpsh/AcO6nhKTKghzWQ4cjJOyIDRZewKWPruFTDtB8L3PDhzApuIVumPCFS4k097hTFhUdPSabhfkiLrD1VcfyRmWhhTSUpKaSuskdK5JK5AFEPTMRi2saXPIAQR/aCxytM2iYsd5vdBMVXfUdNQyduXkApTzpaOrF6SUn7ukbTD8VpujK8esK2ysF57SqEIjhOIuYZabbg6FTj6i9otP0S/Fm1FRWqZsgWC4k2oLWO43/wDqNUdB5LWZpxTRxqLi6Ys3Ke0TomBgkyAufaIdlk6Wv0HXyXMqNjalQQbjfknDTVK5ohcNAkA+kbf5zTKxt70+m23+aKDFmG+9Vx/JCehhqJpeqr63JU8Hi6hJDwLQJBtm3Am8X1XdRCwoXLlV71KkOzC5/p8k4OBVF7KwExz29EnfvGrIGvwXlbPZWaJaqzFtU2i53P4KD26xkEeYUbKz3HwRtaDvzKKNPLEJMxDmmY05H7r0LCYkZG5tYbseS81ayqDBZ0J0jzW2ZxW0ZXn+ny5rX9OXPJS0HKdQSV5//qJUPtNMTYUwR0Jc4kjroj1bEFxktrDTSoALdAVUr8JZU8T6bnRYl1ST0Av5ppr7OemaqlUmm0m5ytPvygn5rhVsLFZtlAD8jzH/AHXx0+QV729/8Mf1u/8AVLlG9hTCOKrGKcSJqsB6gkyE7iDvAT/uQ32gubDmEQ4OBa64Lbg+IBOqYzwOzkzY3bf+0QfRUhJckZkuiAvKiY+7v5j8glNQcx6/MahBsZ2hayplbDpcCTtlgepXockc1MNOqlcqWG4g2o2ZE6QuWk0OmVaYDS6Wme5Dhp4v3hBA8tNELp4tjgGtkuPiHkXTHp8137QPdU3OIzMJBcIuBAhw1/Fl9Z3VLgtX95nGwGg/DLQPeYbp1XkVR22FcQGtDbB0tJjmQ4T/AMJ9KgG+JwAilMC35iPooOIvBFEMkOL3GBu0mN98w+JT+IYkEvyH/qBrR/LnIv5AfBAwnh6YLRfUvJ88g0RekyALR9EOaIAygHLmtIB/A0SJ1VpmJOuVx9PuoZU3RpFpzsomCSdBz+wTBQxB3Y0css/Eq5g3ZzmykRAAMae4lZ/td2pq4asxlLLGUOdImbkR0FlaEPBJthdjXTleAHbEaO92xTXD5K1iK47vOR+UO6iwd63CA8Q4o4APYwwSANNXSG+pj1UsuP6NwYYw9wY6/JUuIOzYeoSADlv0Ij7Ks7jXdtcXNi5Go5gG2uh26LN8b7XvfmbSGRhM7FxB58lrHB8Qk6YlStnAa+7dgTceR1AQ2rhfES0gjWAQCJvYcvJMw+Dq1L3A5lWG8EdcTMRPp6rp5JdWYffgmpEjUXIkXFr7rkg4e4Xj5/dcny/YcUDMc8bQLkWgB06EideitcMqwDEAZZcQCbCdfUeqfRwzasio5gIkjIfnCG1KDmC8wQY2kA6ddlPwD2EqmLENebAhwaN2kEwZ5+In3KxgKZqPblBOXxETymPidOiD1saXtYMoGXQjX3oxw9vd0nF0kuYDExfM4CCNNEPod2admYuHh3M3FpAHPktIzGRADRAgaCeWqxeHrjvaIvc/qMCzYBG61Odc2STjVG0ky9QNkE492Sbiqge55bDQ2ABsXGf7kYoGwU2ZXi6RJ7IXsysDeQDfOGxB81j8XxgUH06Twe7D+8veLOBAPI2tsZ6LX4qpDCToBK8z7Q8T9oILWnLTzAujUuM39Ed8hrRUxfE3PcXOJIkkSdpMD4q7wrs4alN9Z8wGvLAPzED4AfFCcFSDngGY1dGuUXMTvHzXqZYymyAA1obbo0CR8FqftVoF2B8NSAoNnXu2z/TolqwH1OhYfdAn6qw6o11MuaZDgYOxm31Q7GYV+es0g/hYfUOhc93bKvonytMRBv8AALlnmVH03Q4QdRJ6x9Fynyl9CsXhOAqZjFLICIJDTJGkXS8e4aBSnTIQAIj8Rv8AJHHMpf4ShnHwzufDrmbufqu4kBeAcNL3EwSAIsDq6QjX7MIs4OyBobO+riIUXZdjMjs0aj5A80VpUmZzLmhsCJjW88+iAQKovY2qHEOOV8gc9EaPadu1N/oPupmYekdKjfd0UvsjP4jfULMsals0mRUu2dMWNOpP/j9SnHtpT/hv/t+6X9i0XGSWE/zXT3dl2fpHxWuKQEFXtvT/AIb/AFZ91i8fiHPfUeJDXEyPLTputs/spS3aPj9UDqcEHtHczadbaluY7dQhCoBcNxLKZcXZjmaW2DbTv+JaXE9uGPBBpPggj8p1EaTonu7CDZ51/wBv2VbGdkWU4zvcMx1yg3F46bp0mGiXhfHKdLJnDyGjIWQyCQTcCZnbXZDe03FWV62dpLQWgQQZsSNvNWWcCa/OO+MCXklrYiMpM5vgUmD7Nd8wubUBBJbZsiGOIF55GfRJRSHyYP4RWptrMdV8TJINpmW8j5hcoKHDnmq2llcHyAbEBsT+XeYBSp8EO7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5" name="AutoShape 4" descr="data:image/jpeg;base64,/9j/4AAQSkZJRgABAQAAAQABAAD/2wCEAAkGBhISERQUDxMVFRUVFxQXFxcYFxUYFxQUFRQVFBcXFRcYGyYeFxskGhQVIDEgJCcpLCwsFx4xNTAqNSYrLCkBCQoKDgwOFg8PFykcFRwpKSkpKSwpKSkpKSkpKSkpLCkpKSkpKSwpLCwpKSkpKSwpKSkpKSwpLCkpKSkpKSwpKf/AABEIAKAAeAMBIgACEQEDEQH/xAAbAAABBQEBAAAAAAAAAAAAAAAFAQIDBAYAB//EAD0QAAEDAgQDBQYDBwMFAAAAAAEAAhEDIQQSMUEFUWEGEyJxkRSBobHB0TJCUhUjU3KSovAHYvEzY4LS4f/EABkBAAMBAQEAAAAAAAAAAAAAAAABAwIEBf/EACMRAAICAgIBBAMAAAAAAAAAAAABAhEDMRIhQQQiMlFCYXH/2gAMAwEAAhEDEQA/ANzK4FR5koK6yZIClUcpcybAkldKZmSZkgH5l2ZRkpMyAKo7l2INwatNgtN2tcTcjrzV0uQyjUZ7VVAAzinRk7xNSJ90fBXy5AEmZJmUeZdKQD5TSkzJJQAhKVNJXJAJnS5lCClzJmSbMlzKEOXZkxk+ZIXqLMmV8QGtLnGA0EnyAk/AJDIeJ8apUGzVdE6DVzvIBZyv/qG2/d0/IuPzA+6wnGOLvxFV1R51Nhs0bAf5qn0eD1nMzBsDrAJ9fqpuZdY4+QtQ7TPp13VwS57gQ4ECCOUbRA05LYdn+2FPEeB3gqctndWn6LyqqXNMOBBGxT8JiCHghJSo04RZ7lmXZlkuynaQ1P3VV0uA8JOpHI8ytPnVE7OaSp0S5l2dQZ12ZMyTFyRQ5lyQxMyXMocyXOt0ZJcy7Mow5dmSoCXMg/a559jrZXZTl1tcEgEXB1BRN1QASTYb7eqwvbHtC2sO5omWAy52ziNhzA+YCzJ0bgm2Ymg1we05j+JvLn5LccW4zSoYltIUcw8OZ03Gb9I31HxWTp0DM8ij2OxVKrV700apJjcDQQNAVBHRKJV7dYdoxDQ2wyCQOeZ32WfpYZsiVoeMtqYiqagY4SAI1sFUbwSr+hySZqNeQ12f4W0U2vc+9gCdJJgLf0nnKJuYE9TFysBwrvGhrHgDxscCdJDwSJ2PJbfDYoVGNe3RwB9dvNVxEMmyzmSZlFmSZ1eiRLnSqDMuSGJ3q4VFAHpQVowWA9ODlACnAoAdiKTXtLXgOB2P0nRBDwVoJAIieTUaBTYXPm0ikGCRw1u7/knjAM/U7+76K9XrFtmiXHQfU9FWODebvquBPIho8gua2VI/YWcnH+o/NO/ZrP0qemHsMPOYHfcefNWSiwBdbhrfy2J2jX3bqDh+ei7IxpLSfwcurDt5FFMa8tYCGh1xM7DmOqfTG8z81TG3Zl6JZSEpspCV2ER2ZcoyVyAIw5OzquHJwetCLAcnBygDk4OSAnDkrSog5S0zZQz6RuAxrfET6LzXt3iXOxb2uNmBoaNh4Qbe8r0xpuV5/wBqezuJrYuo+lSLmnLBlsGGDmei54lTW9n6zn4Oi55JcWXJ1MEi/uhEpsh/AcO6nhKTKghzWQ4cjJOyIDRZewKWPruFTDtB8L3PDhzApuIVumPCFS4k097hTFhUdPSabhfkiLrD1VcfyRmWhhTSUpKaSuskdK5JK5AFEPTMRi2saXPIAQR/aCxytM2iYsd5vdBMVXfUdNQyduXkApTzpaOrF6SUn7ukbTD8VpujK8esK2ysF57SqEIjhOIuYZabbg6FTj6i9otP0S/Fm1FRWqZsgWC4k2oLWO43/wDqNUdB5LWZpxTRxqLi6Ys3Ke0TomBgkyAufaIdlk6Wv0HXyXMqNjalQQbjfknDTVK5ohcNAkA+kbf5zTKxt70+m23+aKDFmG+9Vx/JCehhqJpeqr63JU8Hi6hJDwLQJBtm3Am8X1XdRCwoXLlV71KkOzC5/p8k4OBVF7KwExz29EnfvGrIGvwXlbPZWaJaqzFtU2i53P4KD26xkEeYUbKz3HwRtaDvzKKNPLEJMxDmmY05H7r0LCYkZG5tYbseS81ayqDBZ0J0jzW2ZxW0ZXn+ny5rX9OXPJS0HKdQSV5//qJUPtNMTYUwR0Jc4kjroj1bEFxktrDTSoALdAVUr8JZU8T6bnRYl1ST0Av5ppr7OemaqlUmm0m5ytPvygn5rhVsLFZtlAD8jzH/AHXx0+QV729/8Mf1u/8AVLlG9hTCOKrGKcSJqsB6gkyE7iDvAT/uQ32gubDmEQ4OBa64Lbg+IBOqYzwOzkzY3bf+0QfRUhJckZkuiAvKiY+7v5j8glNQcx6/MahBsZ2hayplbDpcCTtlgepXockc1MNOqlcqWG4g2o2ZE6QuWk0OmVaYDS6Wme5Dhp4v3hBA8tNELp4tjgGtkuPiHkXTHp8137QPdU3OIzMJBcIuBAhw1/Fl9Z3VLgtX95nGwGg/DLQPeYbp1XkVR22FcQGtDbB0tJjmQ4T/AMJ9KgG+JwAilMC35iPooOIvBFEMkOL3GBu0mN98w+JT+IYkEvyH/qBrR/LnIv5AfBAwnh6YLRfUvJ88g0RekyALR9EOaIAygHLmtIB/A0SJ1VpmJOuVx9PuoZU3RpFpzsomCSdBz+wTBQxB3Y0css/Eq5g3ZzmykRAAMae4lZ/td2pq4asxlLLGUOdImbkR0FlaEPBJthdjXTleAHbEaO92xTXD5K1iK47vOR+UO6iwd63CA8Q4o4APYwwSANNXSG+pj1UsuP6NwYYw9wY6/JUuIOzYeoSADlv0Ij7Ks7jXdtcXNi5Go5gG2uh26LN8b7XvfmbSGRhM7FxB58lrHB8Qk6YlStnAa+7dgTceR1AQ2rhfES0gjWAQCJvYcvJMw+Dq1L3A5lWG8EdcTMRPp6rp5JdWYffgmpEjUXIkXFr7rkg4e4Xj5/dcny/YcUDMc8bQLkWgB06EideitcMqwDEAZZcQCbCdfUeqfRwzasio5gIkjIfnCG1KDmC8wQY2kA6ddlPwD2EqmLENebAhwaN2kEwZ5+In3KxgKZqPblBOXxETymPidOiD1saXtYMoGXQjX3oxw9vd0nF0kuYDExfM4CCNNEPod2admYuHh3M3FpAHPktIzGRADRAgaCeWqxeHrjvaIvc/qMCzYBG61Odc2STjVG0ky9QNkE492Sbiqge55bDQ2ABsXGf7kYoGwU2ZXi6RJ7IXsysDeQDfOGxB81j8XxgUH06Twe7D+8veLOBAPI2tsZ6LX4qpDCToBK8z7Q8T9oILWnLTzAujUuM39Ed8hrRUxfE3PcXOJIkkSdpMD4q7wrs4alN9Z8wGvLAPzED4AfFCcFSDngGY1dGuUXMTvHzXqZYymyAA1obbo0CR8FqftVoF2B8NSAoNnXu2z/TolqwH1OhYfdAn6qw6o11MuaZDgYOxm31Q7GYV+es0g/hYfUOhc93bKvonytMRBv8AALlnmVH03Q4QdRJ6x9Fynyl9CsXhOAqZjFLICIJDTJGkXS8e4aBSnTIQAIj8Rv8AJHHMpf4ShnHwzufDrmbufqu4kBeAcNL3EwSAIsDq6QjX7MIs4OyBobO+riIUXZdjMjs0aj5A80VpUmZzLmhsCJjW88+iAQKovY2qHEOOV8gc9EaPadu1N/oPupmYekdKjfd0UvsjP4jfULMsals0mRUu2dMWNOpP/j9SnHtpT/hv/t+6X9i0XGSWE/zXT3dl2fpHxWuKQEFXtvT/AIb/AFZ91i8fiHPfUeJDXEyPLTputs/spS3aPj9UDqcEHtHczadbaluY7dQhCoBcNxLKZcXZjmaW2DbTv+JaXE9uGPBBpPggj8p1EaTonu7CDZ51/wBv2VbGdkWU4zvcMx1yg3F46bp0mGiXhfHKdLJnDyGjIWQyCQTcCZnbXZDe03FWV62dpLQWgQQZsSNvNWWcCa/OO+MCXklrYiMpM5vgUmD7Nd8wubUBBJbZsiGOIF55GfRJRSHyYP4RWptrMdV8TJINpmW8j5hcoKHDnmq2llcHyAbEBsT+XeYBSp8EO7P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6" name="AutoShape 6" descr="data:image/jpeg;base64,/9j/4AAQSkZJRgABAQAAAQABAAD/2wCEAAkGBhISERQUDxMVFRUVFxQXFxcYFxUYFxQUFRQVFBcXFRcYGyYeFxskGhQVIDEgJCcpLCwsFx4xNTAqNSYrLCkBCQoKDgwOFg8PFykcFRwpKSkpKSwpKSkpKSkpKSkpLCkpKSkpKSwpLCwpKSkpKSwpKSkpKSwpLCkpKSkpKSwpKf/AABEIAKAAeAMBIgACEQEDEQH/xAAbAAABBQEBAAAAAAAAAAAAAAAFAQIDBAYAB//EAD0QAAEDAgQDBQYDBwMFAAAAAAEAAhEDIQQSMUEFUWEGEyJxkRSBobHB0TJCUhUjU3KSovAHYvEzY4LS4f/EABkBAAMBAQEAAAAAAAAAAAAAAAABAwIEBf/EACMRAAICAgIBBAMAAAAAAAAAAAABAhEDMRIhQQQiMlFCYXH/2gAMAwEAAhEDEQA/ANzK4FR5koK6yZIClUcpcybAkldKZmSZkgH5l2ZRkpMyAKo7l2INwatNgtN2tcTcjrzV0uQyjUZ7VVAAzinRk7xNSJ90fBXy5AEmZJmUeZdKQD5TSkzJJQAhKVNJXJAJnS5lCClzJmSbMlzKEOXZkxk+ZIXqLMmV8QGtLnGA0EnyAk/AJDIeJ8apUGzVdE6DVzvIBZyv/qG2/d0/IuPzA+6wnGOLvxFV1R51Nhs0bAf5qn0eD1nMzBsDrAJ9fqpuZdY4+QtQ7TPp13VwS57gQ4ECCOUbRA05LYdn+2FPEeB3gqctndWn6LyqqXNMOBBGxT8JiCHghJSo04RZ7lmXZlkuynaQ1P3VV0uA8JOpHI8ytPnVE7OaSp0S5l2dQZ12ZMyTFyRQ5lyQxMyXMocyXOt0ZJcy7Mow5dmSoCXMg/a559jrZXZTl1tcEgEXB1BRN1QASTYb7eqwvbHtC2sO5omWAy52ziNhzA+YCzJ0bgm2Ymg1we05j+JvLn5LccW4zSoYltIUcw8OZ03Gb9I31HxWTp0DM8ij2OxVKrV700apJjcDQQNAVBHRKJV7dYdoxDQ2wyCQOeZ32WfpYZsiVoeMtqYiqagY4SAI1sFUbwSr+hySZqNeQ12f4W0U2vc+9gCdJJgLf0nnKJuYE9TFysBwrvGhrHgDxscCdJDwSJ2PJbfDYoVGNe3RwB9dvNVxEMmyzmSZlFmSZ1eiRLnSqDMuSGJ3q4VFAHpQVowWA9ODlACnAoAdiKTXtLXgOB2P0nRBDwVoJAIieTUaBTYXPm0ikGCRw1u7/knjAM/U7+76K9XrFtmiXHQfU9FWODebvquBPIho8gua2VI/YWcnH+o/NO/ZrP0qemHsMPOYHfcefNWSiwBdbhrfy2J2jX3bqDh+ei7IxpLSfwcurDt5FFMa8tYCGh1xM7DmOqfTG8z81TG3Zl6JZSEpspCV2ER2ZcoyVyAIw5OzquHJwetCLAcnBygDk4OSAnDkrSog5S0zZQz6RuAxrfET6LzXt3iXOxb2uNmBoaNh4Qbe8r0xpuV5/wBqezuJrYuo+lSLmnLBlsGGDmei54lTW9n6zn4Oi55JcWXJ1MEi/uhEpsh/AcO6nhKTKghzWQ4cjJOyIDRZewKWPruFTDtB8L3PDhzApuIVumPCFS4k097hTFhUdPSabhfkiLrD1VcfyRmWhhTSUpKaSuskdK5JK5AFEPTMRi2saXPIAQR/aCxytM2iYsd5vdBMVXfUdNQyduXkApTzpaOrF6SUn7ukbTD8VpujK8esK2ysF57SqEIjhOIuYZabbg6FTj6i9otP0S/Fm1FRWqZsgWC4k2oLWO43/wDqNUdB5LWZpxTRxqLi6Ys3Ke0TomBgkyAufaIdlk6Wv0HXyXMqNjalQQbjfknDTVK5ohcNAkA+kbf5zTKxt70+m23+aKDFmG+9Vx/JCehhqJpeqr63JU8Hi6hJDwLQJBtm3Am8X1XdRCwoXLlV71KkOzC5/p8k4OBVF7KwExz29EnfvGrIGvwXlbPZWaJaqzFtU2i53P4KD26xkEeYUbKz3HwRtaDvzKKNPLEJMxDmmY05H7r0LCYkZG5tYbseS81ayqDBZ0J0jzW2ZxW0ZXn+ny5rX9OXPJS0HKdQSV5//qJUPtNMTYUwR0Jc4kjroj1bEFxktrDTSoALdAVUr8JZU8T6bnRYl1ST0Av5ppr7OemaqlUmm0m5ytPvygn5rhVsLFZtlAD8jzH/AHXx0+QV729/8Mf1u/8AVLlG9hTCOKrGKcSJqsB6gkyE7iDvAT/uQ32gubDmEQ4OBa64Lbg+IBOqYzwOzkzY3bf+0QfRUhJckZkuiAvKiY+7v5j8glNQcx6/MahBsZ2hayplbDpcCTtlgepXockc1MNOqlcqWG4g2o2ZE6QuWk0OmVaYDS6Wme5Dhp4v3hBA8tNELp4tjgGtkuPiHkXTHp8137QPdU3OIzMJBcIuBAhw1/Fl9Z3VLgtX95nGwGg/DLQPeYbp1XkVR22FcQGtDbB0tJjmQ4T/AMJ9KgG+JwAilMC35iPooOIvBFEMkOL3GBu0mN98w+JT+IYkEvyH/qBrR/LnIv5AfBAwnh6YLRfUvJ88g0RekyALR9EOaIAygHLmtIB/A0SJ1VpmJOuVx9PuoZU3RpFpzsomCSdBz+wTBQxB3Y0css/Eq5g3ZzmykRAAMae4lZ/td2pq4asxlLLGUOdImbkR0FlaEPBJthdjXTleAHbEaO92xTXD5K1iK47vOR+UO6iwd63CA8Q4o4APYwwSANNXSG+pj1UsuP6NwYYw9wY6/JUuIOzYeoSADlv0Ij7Ks7jXdtcXNi5Go5gG2uh26LN8b7XvfmbSGRhM7FxB58lrHB8Qk6YlStnAa+7dgTceR1AQ2rhfES0gjWAQCJvYcvJMw+Dq1L3A5lWG8EdcTMRPp6rp5JdWYffgmpEjUXIkXFr7rkg4e4Xj5/dcny/YcUDMc8bQLkWgB06EideitcMqwDEAZZcQCbCdfUeqfRwzasio5gIkjIfnCG1KDmC8wQY2kA6ddlPwD2EqmLENebAhwaN2kEwZ5+In3KxgKZqPblBOXxETymPidOiD1saXtYMoGXQjX3oxw9vd0nF0kuYDExfM4CCNNEPod2admYuHh3M3FpAHPktIzGRADRAgaCeWqxeHrjvaIvc/qMCzYBG61Odc2STjVG0ky9QNkE492Sbiqge55bDQ2ABsXGf7kYoGwU2ZXi6RJ7IXsysDeQDfOGxB81j8XxgUH06Twe7D+8veLOBAPI2tsZ6LX4qpDCToBK8z7Q8T9oILWnLTzAujUuM39Ed8hrRUxfE3PcXOJIkkSdpMD4q7wrs4alN9Z8wGvLAPzED4AfFCcFSDngGY1dGuUXMTvHzXqZYymyAA1obbo0CR8FqftVoF2B8NSAoNnXu2z/TolqwH1OhYfdAn6qw6o11MuaZDgYOxm31Q7GYV+es0g/hYfUOhc93bKvonytMRBv8AALlnmVH03Q4QdRJ6x9Fynyl9CsXhOAqZjFLICIJDTJGkXS8e4aBSnTIQAIj8Rv8AJHHMpf4ShnHwzufDrmbufqu4kBeAcNL3EwSAIsDq6QjX7MIs4OyBobO+riIUXZdjMjs0aj5A80VpUmZzLmhsCJjW88+iAQKovY2qHEOOV8gc9EaPadu1N/oPupmYekdKjfd0UvsjP4jfULMsals0mRUu2dMWNOpP/j9SnHtpT/hv/t+6X9i0XGSWE/zXT3dl2fpHxWuKQEFXtvT/AIb/AFZ91i8fiHPfUeJDXEyPLTputs/spS3aPj9UDqcEHtHczadbaluY7dQhCoBcNxLKZcXZjmaW2DbTv+JaXE9uGPBBpPggj8p1EaTonu7CDZ51/wBv2VbGdkWU4zvcMx1yg3F46bp0mGiXhfHKdLJnDyGjIWQyCQTcCZnbXZDe03FWV62dpLQWgQQZsSNvNWWcCa/OO+MCXklrYiMpM5vgUmD7Nd8wubUBBJbZsiGOIF55GfRJRSHyYP4RWptrMdV8TJINpmW8j5hcoKHDnmq2llcHyAbEBsT+XeYBSp8EO7P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1032" name="Picture 8" descr="http://brezno.virtualne.sk/portals_pictures/i_000715/i_7156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988840"/>
            <a:ext cx="2808312" cy="374441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Usmiata tvár 7">
            <a:hlinkClick r:id="rId3" action="ppaction://hlinksldjump"/>
          </p:cNvPr>
          <p:cNvSpPr/>
          <p:nvPr/>
        </p:nvSpPr>
        <p:spPr>
          <a:xfrm>
            <a:off x="4500562" y="5572140"/>
            <a:ext cx="1071570" cy="92869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6846857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Osobnosti Brezna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6347048" cy="4709160"/>
          </a:xfrm>
        </p:spPr>
        <p:txBody>
          <a:bodyPr>
            <a:normAutofit fontScale="62500" lnSpcReduction="20000"/>
          </a:bodyPr>
          <a:lstStyle/>
          <a:p>
            <a:r>
              <a:rPr lang="sk-SK" dirty="0">
                <a:solidFill>
                  <a:srgbClr val="11F000"/>
                </a:solidFill>
              </a:rPr>
              <a:t>Ján Chalupka (* </a:t>
            </a:r>
            <a:r>
              <a:rPr lang="sk-SK" dirty="0" smtClean="0">
                <a:solidFill>
                  <a:srgbClr val="11F000"/>
                </a:solidFill>
              </a:rPr>
              <a:t>1791</a:t>
            </a:r>
            <a:r>
              <a:rPr lang="sk-SK" dirty="0">
                <a:solidFill>
                  <a:srgbClr val="11F000"/>
                </a:solidFill>
              </a:rPr>
              <a:t> – † </a:t>
            </a:r>
            <a:r>
              <a:rPr lang="sk-SK" dirty="0" smtClean="0">
                <a:solidFill>
                  <a:srgbClr val="11F000"/>
                </a:solidFill>
              </a:rPr>
              <a:t>1871), </a:t>
            </a:r>
            <a:r>
              <a:rPr lang="sk-SK" dirty="0">
                <a:solidFill>
                  <a:srgbClr val="11F000"/>
                </a:solidFill>
              </a:rPr>
              <a:t>spisovateľ, dramatik, satirik</a:t>
            </a:r>
          </a:p>
          <a:p>
            <a:r>
              <a:rPr lang="sk-SK" dirty="0" smtClean="0">
                <a:solidFill>
                  <a:srgbClr val="11F000"/>
                </a:solidFill>
              </a:rPr>
              <a:t>Karol </a:t>
            </a:r>
            <a:r>
              <a:rPr lang="sk-SK" dirty="0" err="1">
                <a:solidFill>
                  <a:srgbClr val="11F000"/>
                </a:solidFill>
              </a:rPr>
              <a:t>Kuzmány</a:t>
            </a:r>
            <a:r>
              <a:rPr lang="sk-SK" dirty="0">
                <a:solidFill>
                  <a:srgbClr val="11F000"/>
                </a:solidFill>
              </a:rPr>
              <a:t> (* 1806 – † 1866), spisovateľ, novinár] a estetik</a:t>
            </a:r>
          </a:p>
          <a:p>
            <a:r>
              <a:rPr lang="sk-SK" dirty="0">
                <a:solidFill>
                  <a:srgbClr val="11F000"/>
                </a:solidFill>
              </a:rPr>
              <a:t>Oto </a:t>
            </a:r>
            <a:r>
              <a:rPr lang="sk-SK" dirty="0" err="1">
                <a:solidFill>
                  <a:srgbClr val="11F000"/>
                </a:solidFill>
              </a:rPr>
              <a:t>Herman</a:t>
            </a:r>
            <a:r>
              <a:rPr lang="sk-SK" dirty="0">
                <a:solidFill>
                  <a:srgbClr val="11F000"/>
                </a:solidFill>
              </a:rPr>
              <a:t> (* </a:t>
            </a:r>
            <a:r>
              <a:rPr lang="sk-SK" dirty="0" smtClean="0">
                <a:solidFill>
                  <a:srgbClr val="11F000"/>
                </a:solidFill>
              </a:rPr>
              <a:t>1835– </a:t>
            </a:r>
            <a:r>
              <a:rPr lang="sk-SK" dirty="0">
                <a:solidFill>
                  <a:srgbClr val="11F000"/>
                </a:solidFill>
              </a:rPr>
              <a:t>† 1914), ornitológ, </a:t>
            </a:r>
            <a:r>
              <a:rPr lang="sk-SK" dirty="0" smtClean="0">
                <a:solidFill>
                  <a:srgbClr val="11F000"/>
                </a:solidFill>
              </a:rPr>
              <a:t>entomológ, </a:t>
            </a:r>
            <a:r>
              <a:rPr lang="sk-SK" dirty="0">
                <a:solidFill>
                  <a:srgbClr val="11F000"/>
                </a:solidFill>
              </a:rPr>
              <a:t>politik, novinár, archeológ a antropológ</a:t>
            </a:r>
          </a:p>
          <a:p>
            <a:r>
              <a:rPr lang="sk-SK" dirty="0">
                <a:solidFill>
                  <a:srgbClr val="11F000"/>
                </a:solidFill>
              </a:rPr>
              <a:t>Ján </a:t>
            </a:r>
            <a:r>
              <a:rPr lang="sk-SK" dirty="0" err="1">
                <a:solidFill>
                  <a:srgbClr val="11F000"/>
                </a:solidFill>
              </a:rPr>
              <a:t>Boroškay</a:t>
            </a:r>
            <a:r>
              <a:rPr lang="sk-SK" dirty="0">
                <a:solidFill>
                  <a:srgbClr val="11F000"/>
                </a:solidFill>
              </a:rPr>
              <a:t> (* 1841 – † 1923), učiteľ, notár, ornitológ, </a:t>
            </a:r>
            <a:r>
              <a:rPr lang="sk-SK" dirty="0" err="1">
                <a:solidFill>
                  <a:srgbClr val="11F000"/>
                </a:solidFill>
              </a:rPr>
              <a:t>preparátor</a:t>
            </a:r>
            <a:r>
              <a:rPr lang="sk-SK" dirty="0">
                <a:solidFill>
                  <a:srgbClr val="11F000"/>
                </a:solidFill>
              </a:rPr>
              <a:t>, pedagóg, lesmajster, entomológ a zberateľ prírodnín</a:t>
            </a:r>
          </a:p>
          <a:p>
            <a:r>
              <a:rPr lang="sk-SK" dirty="0">
                <a:solidFill>
                  <a:srgbClr val="11F000"/>
                </a:solidFill>
              </a:rPr>
              <a:t>Martin Rázus (* 1888 – † 1937), spisovateľ a politik</a:t>
            </a:r>
          </a:p>
          <a:p>
            <a:r>
              <a:rPr lang="sk-SK" dirty="0">
                <a:solidFill>
                  <a:srgbClr val="11F000"/>
                </a:solidFill>
              </a:rPr>
              <a:t>František </a:t>
            </a:r>
            <a:r>
              <a:rPr lang="sk-SK" dirty="0" err="1">
                <a:solidFill>
                  <a:srgbClr val="11F000"/>
                </a:solidFill>
              </a:rPr>
              <a:t>Kreutz</a:t>
            </a:r>
            <a:r>
              <a:rPr lang="sk-SK" dirty="0">
                <a:solidFill>
                  <a:srgbClr val="11F000"/>
                </a:solidFill>
              </a:rPr>
              <a:t> (* 1920 – † 2004), spisovateľ, regionálny historik a pedagóg</a:t>
            </a:r>
          </a:p>
          <a:p>
            <a:r>
              <a:rPr lang="sk-SK" dirty="0">
                <a:solidFill>
                  <a:srgbClr val="11F000"/>
                </a:solidFill>
              </a:rPr>
              <a:t>Jozef </a:t>
            </a:r>
            <a:r>
              <a:rPr lang="sk-SK" dirty="0" smtClean="0">
                <a:solidFill>
                  <a:srgbClr val="11F000"/>
                </a:solidFill>
              </a:rPr>
              <a:t>Medveď</a:t>
            </a:r>
            <a:r>
              <a:rPr lang="sk-SK" dirty="0">
                <a:solidFill>
                  <a:srgbClr val="11F000"/>
                </a:solidFill>
              </a:rPr>
              <a:t> (* 1927 – † 1984), filmový a televízny režisér</a:t>
            </a:r>
          </a:p>
          <a:p>
            <a:r>
              <a:rPr lang="sk-SK" dirty="0">
                <a:solidFill>
                  <a:srgbClr val="11F000"/>
                </a:solidFill>
              </a:rPr>
              <a:t>Pavol </a:t>
            </a:r>
            <a:r>
              <a:rPr lang="sk-SK" dirty="0" err="1">
                <a:solidFill>
                  <a:srgbClr val="11F000"/>
                </a:solidFill>
              </a:rPr>
              <a:t>Habera</a:t>
            </a:r>
            <a:r>
              <a:rPr lang="sk-SK" dirty="0">
                <a:solidFill>
                  <a:srgbClr val="11F000"/>
                </a:solidFill>
              </a:rPr>
              <a:t> (* 1962), spevák, skladateľ a </a:t>
            </a:r>
            <a:r>
              <a:rPr lang="sk-SK" dirty="0" smtClean="0">
                <a:solidFill>
                  <a:srgbClr val="11F000"/>
                </a:solidFill>
              </a:rPr>
              <a:t>muzikálový</a:t>
            </a:r>
            <a:r>
              <a:rPr lang="sk-SK" dirty="0">
                <a:solidFill>
                  <a:srgbClr val="11F000"/>
                </a:solidFill>
              </a:rPr>
              <a:t> </a:t>
            </a:r>
            <a:r>
              <a:rPr lang="sk-SK" dirty="0" smtClean="0">
                <a:solidFill>
                  <a:srgbClr val="11F000"/>
                </a:solidFill>
              </a:rPr>
              <a:t>herec</a:t>
            </a:r>
            <a:endParaRPr lang="sk-SK" dirty="0">
              <a:solidFill>
                <a:srgbClr val="11F000"/>
              </a:solidFill>
            </a:endParaRPr>
          </a:p>
          <a:p>
            <a:r>
              <a:rPr lang="sk-SK" dirty="0">
                <a:solidFill>
                  <a:srgbClr val="11F000"/>
                </a:solidFill>
              </a:rPr>
              <a:t>Ivan </a:t>
            </a:r>
            <a:r>
              <a:rPr lang="sk-SK" dirty="0" err="1">
                <a:solidFill>
                  <a:srgbClr val="11F000"/>
                </a:solidFill>
              </a:rPr>
              <a:t>Bella</a:t>
            </a:r>
            <a:r>
              <a:rPr lang="sk-SK" dirty="0">
                <a:solidFill>
                  <a:srgbClr val="11F000"/>
                </a:solidFill>
              </a:rPr>
              <a:t> (* 1964), prvý slovenský kozmonaut</a:t>
            </a:r>
          </a:p>
          <a:p>
            <a:r>
              <a:rPr lang="sk-SK" dirty="0">
                <a:solidFill>
                  <a:srgbClr val="11F000"/>
                </a:solidFill>
              </a:rPr>
              <a:t>Adriana </a:t>
            </a:r>
            <a:r>
              <a:rPr lang="sk-SK" dirty="0" err="1">
                <a:solidFill>
                  <a:srgbClr val="11F000"/>
                </a:solidFill>
              </a:rPr>
              <a:t>Karembeu</a:t>
            </a:r>
            <a:r>
              <a:rPr lang="sk-SK" dirty="0">
                <a:solidFill>
                  <a:srgbClr val="11F000"/>
                </a:solidFill>
              </a:rPr>
              <a:t> (* </a:t>
            </a:r>
            <a:r>
              <a:rPr lang="sk-SK" dirty="0" smtClean="0">
                <a:solidFill>
                  <a:srgbClr val="11F000"/>
                </a:solidFill>
              </a:rPr>
              <a:t>1971</a:t>
            </a:r>
            <a:r>
              <a:rPr lang="sk-SK" dirty="0">
                <a:solidFill>
                  <a:srgbClr val="11F000"/>
                </a:solidFill>
              </a:rPr>
              <a:t>), modelka</a:t>
            </a:r>
          </a:p>
          <a:p>
            <a:endParaRPr lang="sk-SK" dirty="0"/>
          </a:p>
        </p:txBody>
      </p:sp>
      <p:sp>
        <p:nvSpPr>
          <p:cNvPr id="4" name="AutoShape 2" descr="data:image/jpeg;base64,/9j/4AAQSkZJRgABAQAAAQABAAD/2wCEAAkGBhAQEBQSEhQUFBUUFBUVFBQUFA8UFBUUFBAVFBQVFBQXHCYeFxkjGRQUHy8gJCcpLCwsFR4xNTAqNSYrLCkBCQoKDgwOGg8PFCkcHBwpKSkpKSkpKSkpKSkpKSkpKSkpLCkpKSkpKSkpKSkpKSkpLiwpKSkpKSkpKSksLCkpKf/AABEIAOMA3gMBIgACEQEDEQH/xAAcAAABBQEBAQAAAAAAAAAAAAACAQMEBQYABwj/xAA9EAABAwIEAwUFBgQGAwAAAAABAAIRAwQFEiExBkFREyJhcYEykaGxwSNCUtHh8BRTk/EHFTNicoJDksL/xAAZAQADAQEBAAAAAAAAAAAAAAAAAQIDBAX/xAAgEQEBAAICAwEBAQEAAAAAAAAAAQIRAzESIUEyUSIE/9oADAMBAAIRAxEAPwDx1oTgCFoTgCgOARAJQEoSU4JYShKEAkJi5uwzTcpbu5yDxOyqi6d1UhFcZ1PNIjbTJ2T7qIYddT05SnsIzgkREEnVdATIhKFO1KJaNdCdY5wm4QCLkpCRAKlDUicpfsIB23zNM/2IVs3USq2m4Ab+Xn0P5qfaPlvkYUVRyEJCchJCQBC4hHCQhANwuhHCSEAEJCEcISgIzQnAELQnAEyhQiASBEkbgEq4KPf18rYG5+SYV91VzOJTQSImq0pds2BmOp+6PqU4xo1G5+8fk0dAoz3a+nu/VTbOk4jQafvdZ5Lk2jPt3Od9PonKFoWkkiYV3a2MmfCB7x+asKmEDJyAHNZ3l01nEx1Sk4weZ1Prsldb5T1gajotXd4KGMz7CJH78VSVLYkkRvufU6fJOcmyvHpU1Rsm1PdbGJjQ6DxhRDT1IWsu2VmiMYjpjn038pRhmiNlMgg9froUbGhPbMxuOXUJ3Dz345OHxCN7QMvKZg+I1j4pbYjPPjHqQp2ek6EkI4SQkQISQjhJCACEkI4SQmAEISE4QkIQERgTgQMCcAQRQEUJAiCDcAqe8q5nnw0Vw90AnoqKo6ST1KqFQomboUbAqJMs7MvBceq19lh4NNvl8FRYZTOX0+q2eD2hdRA9/psP30XFzZu3hwRrPDw6q1vINJPv39wPvU2/ogDvaAST6aAfFTbak1j83Kcp8v7gFVmJ1O2d7XdGsdY6+C597rq1qGjX/iXBrWktEeWi66wXQNaJLjy6nTU9NfirGxt2hoJ0AGjW6uefDoFpMDwc5jUqAZjo1vJjR9evin566T4f1icU4dysgCACMvlt81mLnAnMc08nECT4+HmvYsbtZaRG3xjWVj8ZqMBYIGozD0cAFXHyVHJxztkK+Clgk6c46dQfh71XVzEj8IH0E+8LXcS0jFN7dnuLCPE6tnz2WMrvy1JjTYjw2grp48vJzcmPiec2WAHcAn3H8goVpXIdHVOfxZaB1adfEKK4gOkbTp5StpGFrRU3yJRQo2HVJapcKTBC6EcJIQNGyEhCcIQwggQkITkISEwhtRoWowgFCIJAiCAZvCBTPkqRWeKuMAclWK4Vcn7OkXOATCv+H7HMc3IKc8tRWE3V1YWMAdTHxhei4HhgZSAI3WMwotFUZtANdfgt3ZYxRIygzHgdF5vLbXo8ckHWwRtRpZ7MncAH5oLfgakDMuedPbOkjmQN1bUazdCOatbdwiVlNtLVKzA20zoMzzsY0aNpA2CmCh2eg1JVyyCAm+yGZPxT5M9iNIhji7cjWJ0HRebtp/xV5SpgEtpwT6E1NfUAevgvaLmwY8ZTsdwqq14coUCezaBJJJ5klOf5Fu2E4hwJ3YBgEkPYW+MOBPkNCVguKsKNOvULR3ZnykCfiSvesQtwRtqNl53xjhQLS8DkQf8AiR+YV8XJZdJ5MJli8sqQWHrP/wA/ooZT9YRPgdfkmCvUxeZVlg9Q5o8/iruFSYK3vT5+5XsKL2qAIQlOEISEjAuISwuhBAhIUaQhBILUYQNTgCYKAiCQBGAgImJs+znxCplf3o+zd5KgVYlRU2yQFu8ItwyjPgsTZtl4HivTcGtG1gGbaBYc906OCKBlOpUqgN0HVamy4XcR3q4aT0IB+J0Um84XqNpPLSNtHN0OnOOqChwRRrW0AA1JBL3S4kjkZ1hc3nL9dUwsC7B7yke5c06gB5vM+RglXuE8SPYezraO66QfI80nCnBNKgT/ABbKdUdmadMBjAQDUNQkvhpkEwDqeU6BRse4d7JjixzywDMwP7xEHVubdTnIrDf1s7K/zuEKQ66h58lR8KGWNJ6D5KRxAHxFP2livU2tP8zpjdwHqmDjFIkw4GPESvOsSs7rsn1X03lrBLiXtaTrAy6amf7qrw19ocvbPr0S/MRJY9hDHFjsxYTlgtPtAdfFazC2bRbJdPUH4ix+k7rM8T0pt6p6Ncfgod1YVRTDqDm1GbgtM6efP5qxYw1bM5t3U3Az/wASFEmqq9PCKztz1TBT9xoI8SmAvXnTyb2v8HogNzeEfmrKEzh9OKbR4BSFnVAIQkJwoSEGCEhCOEhCAbISFGUJQSvanAm2p0JkIIwEICMIBKlPMCOoWffQIMRstIAnrGnTcXMdvHdnmDul5eKscfK6Zqw0ePNel8DPzOPgsddWQY7QAdFrOAXQ9yw5r5Y7dHDj45aepW1IELmYaGnu6TyR2rgQFMauKOtENA9VSY7UJaWnyhaK4qQCspiVaXaayUHF3w9ShgU2uO8dJ0iChwagWsHknHe2n8L6r7izLg5jh3XCCNYjoo9pwnaUXGpTZDy0gkyR3t4k7rTsaCEpoDoqm50m3fbD4dwsaFR76U9nU9qns0H8QHJWNe3FOnl8FoarAFk+K78UqT3dGn3nQKe6e3gGJCKrh0cfmm7SgXvACS6fme49SrHh6lLyeghet1i8u+6vWNgQiIRQkKyUEhCjKEhMBhIQiSFMGyEJCcKAhAVzU4E21OBNJwIwgajCVBSVVYldnMI0I1B5q0e8ALPXVUucSVWMCyt8SdVMP3A36+a1vCFWHeqweHn7QevyWw4fqZagHVYc2PpvxZe917Jhr5aPJWbHaKhwepLB5KzNwNguB3qbirFnUqZI8vjqqRuLUn1KYzCJ112Pir/GrMVWFpXnN9w9UpvzsaZ8PBVjJeyts6e4YeWZJnkoLngucfFY3hrGKz2imWlmn3j+5WgssIc2pndVqOH4NAyesAJ3+Fr6v7S4BMHQhSnt0VbXpRDhuFJpV5CJfibPpq5cvPuObN9yDSZMn5Bbm+q6LM18ctbVr69w9rde6J7xj8Ldzqljvfo/WvbxTHuF61p2faRNSYAOukb+9WGE2HZM8Tun8Vxg4jeOuCCGDu0mHk0cz4ndSjHReju61Xn2Tfo3CRGkSIBCEoyhIQAFIURQlMBKAoyhKZK1qdaoza4TjbhvVMkhqcCim7aE27FANgSgOxNxy6SqaOasKmLk/dHqoNR5JlXCSsMZLiegWswtgJBWawdvtFXmGXGR4C5+X234/T1Th6tLFbHSXa7HQAk+5ZzhmuIWqDxovPvbvjNM41tASHPggwQQ4H3HZWNljdq8iNR1luk+CjY1hlGo6XsbP4iB8UFpw9R2dRpkHnlbPvGqqaq5GjLbPR4c0EbROb3J2jd03HuuB8OfuKqDwxbtnRwjaKlT81Wt4dD3gh1RgB5PdPxlVR4zTZGqDohpPgKLbYY2nBaXeOZznT7ypVdwa1Qyqoxu+FNjnEwGtJPkBJXznimJPuKrqjyTJJEnYToB0C9Y/wAUMa7K1cwHvVTkA/27vPu09V5Nh4p5u/6dF2/82Op5OTny3fFKwV7w8aOI9YWnCG2AyiBCcK1t2xkAUKMoSkYSkKJCUEGEBRlCUwAoCjKEphT5R0XZQkpuLjopApgICK9qj1mwp5YolZuvgEQqi5Ej2KVRpZiiuqMBVstH8Hb3fVT3aa9FCwTY+anvWOX6b4/lsOD8Sk5VvLSqZ3XitheuovDhyK9OwPGWVWgg/vxXJy4au3Vx5b9NTc2AqMII3VYyyqMGUnMBseau7K4BClsog+qzkaeWlFTbU01nlqp1vakalWbbNoTdwQAncR5ozqqr8VvmtaZMADWdIA1KO5uA0Ekrzb/EfFKr6YpUyR2h1A3cwfQmE8MfLLSMr4zbGcWY4b+7JbORvdpjwnV3qfopWH4GxoBcASo+D4I5rsz9D0V+AvQ6mo8/u7ptlEN2ELinCEJSM0UJThCFwQAIURCRBBKAoygKcACgKMoSmFbRp5Qjhc1K8pGarOhRqjdQENW51nkNlHfeGdNFUibVxaUA0D4pnEWQCVCo4tUbvDh0I+qk3ly2pSJbpsCOmqWrKe5oWCjRWtWmo2E23cCtBQ7qwzvt0YY/5VjmFSMPxV9u7MNuYRilqnP8vzDZFs+jV+N1gPG9J4Ac4NPiYWus8dpuHtA+q8LrYO+dJTlG3uWey549Ssrxz5Wkzv2Pfjio6hV2JY3TY2S4fvoF5PauvHaOrVPIGPktNhOBHR9Qlx/3En5rPKa7rTH38Wrq7qxzOENGzfqVgeIr/tLt0HSnDfXcrbYreijSc78IJ9wXlWHVzUc9zt3OJPrqtOCb3Uc91JGkC5R7atoPJSF1OTRCUJSlIUEQoXJShKAApEpQlBEQFGUBTgAUJRFCUwghBXaS3REFyDVtSxO6iuoEK/fT0UG4pRJTmSbFWRCnUKJNMD8T/gEyaRc+ArzCbYG4YzloAjO6h4TdX1jYZaakMod0kK8r4flpaDkmrax+zmF51z29OYM7Rt5Ku8NsQU3Rs4OifYajDLdfBO5bKY6WowhpGoUWvZMG0KRRvqzhBbl+afZbSVnvS9SmcNw0TJCsLitlGiB9WBAVZe1ye6Nyp7PWlNxVdF1GpGwaR6lYjBRoVqeMquSmKQ3dus/hzQDA5Lt4fWDj5v0n0zACk06nuUZ7UtN5A12Vsk0lIUwypHl8k6SqRpxQkpSUBTIhQlKUJQRCgKIoSmAFCURQFMIKVokoAU6xBicVBvKmkBSLirAUfD6faPJOw+aIV/h/DrIiSY1U7DTlumHxb8040CE2wRUYVFu9rk1p6niTPswnray+yHknK9DtKLSObQfgpTKf2bW84XmV6jMVaEOMaIqcc1NurUh2yBtkSYT2BUGynahjTmpdK0yNlLbWRcZKQQjRgZigtbPQ1HK0vqOwVFxJj7aVI06cF0a9G/qqxm7pNupuvPeJLo1bhx3DTA801Y0ogqGXmSeZPxKsaJa1oLnAeZhehJqaefbu7PXDoXE90+SbfiNuRl7Rvx+aCrU0ACNATHlOCvHl8kEaIHuRCsTWvB1CQlQWVMuo9ylMqhwVIGhK6UhKCIUDkpKAlMEKEpSUBTJAYnSmqe6ccUlRExF0BPYEe67z+iS9py1NYDUh7m9R8k/hfV60IXDUeCUFJU5FZtXreFPzWlI9WN+SsAzVvkqThmu02tEE/d+RV9SeDC87Lt6GPQq1m2ASmGUQTtoFIrOLob70rKUKTRzQLj4KZTohoTtNqz/FnFQt2mlTg1HD/wBR1KvHHaMstKvivHwyabD3vvH8P6rA3dbMHdIOvVO3T3OOp1cdSoWKvDaZjpC68MPFy8mdqppwXM9SVBxR5dUPQae4KzoMBa3qlqWQK6JdVz2bZ9X2HhwDQd11DC25s3TkpVNsvPgnllsY46SQUJaicQNSmhULvJZtAu2QNqwZCOoU9h1pTeahqOcxtNmclrcx1e1sR/2VRNLTrBwREp0UrEaivW/oH80+02J/81b+gfzVaZoJKAlWJbY/zq39A/mhLLH+dW/oH80aCuJQFWXZ2P8AOrf0P1UfELemwsNNzntewPBc3KdXObEf9UBU0kRQsXSgzkSIVQXGnUzDkVb0ioF9RlwHVEFXdJwcA7rqnH+zy+qrMFrSwsO7T8CrBh6qLNVpLtuuHLgilRbpq36laS2rkiR4j4rMYbl7OiByYPlJV/ayWggZf3yXnZdvRx6Sqd64PJd00VgK0tzSP0Va2mI112UHGcYFrSdJ1PshTId0f4j4sbb08rDNV0gD8PiV51Vque4ucSSTJJTb67qji+odXalIammi7MMPFxZ5+VDUf03VfjjDkHmp1MTBUbETmgclrO2d6Q7NkNE7qSBKAM0hPNEKqUC52UJLdsCULhJhFUPJACTmM8keZD4JUgSpsp+C2Lq7a1NkZnUoEmB/rUzqfRV9V2it+FntDqmYsE04GdwaD9owxPkCqhVKbwZX7EtLaXaZpDg7X2hDSSNBE7eoO4atuCrkElwpRkqAd+e8WEMO3J0GeUK/fcW5Pt0fGawJ3ynn+En3oWV6Anv285dPtpBJkEOnlEfFWzUI4LuwRHYzuAXggx1BbqNk9iHBty6o5zBRaye6A4NAby0A3V425oknv0JObetro3uc9eh20R1Ktvp36MQJ+2Ey501I125pkoqnBVXsWgCn2odmcc2hDswy5ucQwjTm5VeNWT6HZU3xmbRAMGR/qVDofVa8VqJiXUNwTFUTOczz10MjxnRZbimo01W5XMIFNo7jszQc7zE+vxSoZ+mNEKVckolI6Jut/qN8ly5Iw2OldwHQ/RWjPquXJZHh012EVDprtAHlAWva89mPJIuXnZ9vTx6P3JiPRYDjOu51wGkyACQNOqRcq4v2jl/LPXVQl7Wk6HcKQRGg26Lly7HF9LcGGSOSgs1Enc7rlycKjpJ1yRcgBp80AOpXLkwRu6c5JVyKDNfZdyXLkEZZsShYNAuXKkuoe0pS5cmkJQlcuRC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2052" name="Picture 4" descr="http://www.supermusic.sk/obrazky/179879_Habe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2961" y="1340768"/>
            <a:ext cx="2461473" cy="25202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faskofamily.com/app/system/files/images/martin%20razu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72264" y="3929066"/>
            <a:ext cx="2088232" cy="2784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Usmiata tvár 7">
            <a:hlinkClick r:id="rId4" action="ppaction://hlinksldjump"/>
          </p:cNvPr>
          <p:cNvSpPr/>
          <p:nvPr/>
        </p:nvSpPr>
        <p:spPr>
          <a:xfrm>
            <a:off x="5429256" y="5786454"/>
            <a:ext cx="1071570" cy="928694"/>
          </a:xfrm>
          <a:prstGeom prst="smileyFace">
            <a:avLst>
              <a:gd name="adj" fmla="val 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87734397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rgbClr val="FF0000"/>
                </a:solidFill>
              </a:rPr>
              <a:t>Ako sa dostať z </a:t>
            </a:r>
            <a:r>
              <a:rPr lang="sk-SK" dirty="0" err="1" smtClean="0">
                <a:solidFill>
                  <a:srgbClr val="FF0000"/>
                </a:solidFill>
              </a:rPr>
              <a:t>Mazorníkova</a:t>
            </a:r>
            <a:r>
              <a:rPr lang="sk-SK" dirty="0" smtClean="0">
                <a:solidFill>
                  <a:srgbClr val="FF0000"/>
                </a:solidFill>
              </a:rPr>
              <a:t> do GJCH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Ovál 3"/>
          <p:cNvSpPr/>
          <p:nvPr/>
        </p:nvSpPr>
        <p:spPr>
          <a:xfrm>
            <a:off x="4499992" y="6165304"/>
            <a:ext cx="288032" cy="28803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Usmiata tvár 4">
            <a:hlinkClick r:id="rId3" action="ppaction://hlinksldjump"/>
          </p:cNvPr>
          <p:cNvSpPr/>
          <p:nvPr/>
        </p:nvSpPr>
        <p:spPr>
          <a:xfrm>
            <a:off x="7858148" y="5715016"/>
            <a:ext cx="1071570" cy="92869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66146749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79366E-7 C -0.00087 -0.01296 -0.00243 -0.02683 -0.00816 -0.03771 C -0.00972 -0.04603 -0.01163 -0.05598 -0.01615 -0.062 C -0.01858 -0.07171 -0.01702 -0.06778 -0.02031 -0.07402 C -0.01997 -0.08119 -0.01997 -0.0886 -0.01927 -0.09577 C -0.01893 -0.09854 -0.01719 -0.10363 -0.01719 -0.10363 C -0.01406 -0.12746 -0.01233 -0.15314 -0.01823 -0.1765 C -0.0191 -0.19223 -0.02031 -0.20796 -0.02222 -0.22346 C -0.02344 -0.24867 -0.02813 -0.27227 -0.03438 -0.29609 C -0.0375 -0.30789 -0.0375 -0.32084 -0.04045 -0.33264 C -0.04011 -0.34513 -0.04028 -0.35762 -0.03941 -0.37011 C -0.03837 -0.38446 -0.02656 -0.39533 -0.01823 -0.40111 C -0.01476 -0.40366 -0.01302 -0.40736 -0.0092 -0.40921 C -0.00521 -0.41684 -0.00191 -0.41869 0.00191 -0.4254 C 0.00816 -0.43627 0.01163 -0.45108 0.01614 -0.46311 C 0.01805 -0.46819 0.02153 -0.47213 0.02413 -0.47652 C 0.02569 -0.47907 0.0283 -0.48462 0.0283 -0.48462 C 0.03021 -0.49318 0.0309 -0.48693 0.03437 -0.49804 L 0.03628 -0.53852 L 0.06666 -0.517 L 0.05955 -0.50752 L 0.05451 -0.51562 " pathEditMode="relative" ptsTypes="fffffffffffffffffAAA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sk-SK" sz="4000" dirty="0" smtClean="0">
                <a:solidFill>
                  <a:srgbClr val="00CC00"/>
                </a:solidFill>
              </a:rPr>
              <a:t>Ďakujem za pozornosť </a:t>
            </a:r>
            <a:r>
              <a:rPr lang="sk-SK" sz="4000" dirty="0" smtClean="0">
                <a:solidFill>
                  <a:srgbClr val="00CC00"/>
                </a:solidFill>
                <a:sym typeface="Wingdings" pitchFamily="2" charset="2"/>
              </a:rPr>
              <a:t></a:t>
            </a:r>
            <a:endParaRPr lang="sk-SK" sz="4000" dirty="0">
              <a:solidFill>
                <a:srgbClr val="00CC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2021415" y="4510945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2"/>
              </a:rPr>
              <a:t>http://sk.wikipedia.org/wiki/Brezno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467544" y="451841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FFFF00"/>
                </a:solidFill>
              </a:rPr>
              <a:t>Zdroje:</a:t>
            </a:r>
            <a:endParaRPr lang="sk-SK" dirty="0">
              <a:solidFill>
                <a:srgbClr val="FFFF00"/>
              </a:solidFill>
            </a:endParaRPr>
          </a:p>
        </p:txBody>
      </p:sp>
      <p:pic>
        <p:nvPicPr>
          <p:cNvPr id="2050" name="Picture 2" descr="D:\Program Files\Microsoft Office\MEDIA\CAGCAT10\j029202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2500306"/>
            <a:ext cx="1868487" cy="1773238"/>
          </a:xfrm>
          <a:prstGeom prst="rect">
            <a:avLst/>
          </a:prstGeom>
          <a:noFill/>
        </p:spPr>
      </p:pic>
      <p:sp>
        <p:nvSpPr>
          <p:cNvPr id="6" name="Usmiata tvár 5">
            <a:hlinkClick r:id="rId4" action="ppaction://hlinksldjump"/>
          </p:cNvPr>
          <p:cNvSpPr/>
          <p:nvPr/>
        </p:nvSpPr>
        <p:spPr>
          <a:xfrm>
            <a:off x="7643834" y="5643578"/>
            <a:ext cx="1071570" cy="92869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ýbuch 2 6"/>
          <p:cNvSpPr/>
          <p:nvPr/>
        </p:nvSpPr>
        <p:spPr>
          <a:xfrm>
            <a:off x="285720" y="1571612"/>
            <a:ext cx="1357322" cy="1357322"/>
          </a:xfrm>
          <a:prstGeom prst="irregularSeal2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Výbuch 2 7"/>
          <p:cNvSpPr/>
          <p:nvPr/>
        </p:nvSpPr>
        <p:spPr>
          <a:xfrm>
            <a:off x="7572396" y="1500174"/>
            <a:ext cx="1214446" cy="1785950"/>
          </a:xfrm>
          <a:prstGeom prst="irregularSeal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31862859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p"/>
      <p:bldP spid="5" grpId="0"/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ička">
  <a:themeElements>
    <a:clrScheme name="Špička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Špička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bčiansky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127</TotalTime>
  <Words>106</Words>
  <Application>Microsoft Office PowerPoint</Application>
  <PresentationFormat>Prezentácia na obrazovke (4:3)</PresentationFormat>
  <Paragraphs>43</Paragraphs>
  <Slides>9</Slides>
  <Notes>0</Notes>
  <HiddenSlides>0</HiddenSlides>
  <MMClips>1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Špička</vt:lpstr>
      <vt:lpstr>Brezno</vt:lpstr>
      <vt:lpstr>Obsah</vt:lpstr>
      <vt:lpstr>Základné informácie</vt:lpstr>
      <vt:lpstr>Symboly Brezna</vt:lpstr>
      <vt:lpstr>Breznianske divadlo</vt:lpstr>
      <vt:lpstr>Pamiatky</vt:lpstr>
      <vt:lpstr>Osobnosti Brezna</vt:lpstr>
      <vt:lpstr>Ako sa dostať z Mazorníkova do GJCH</vt:lpstr>
      <vt:lpstr>Snímka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skola4</dc:creator>
  <cp:lastModifiedBy>Bella</cp:lastModifiedBy>
  <cp:revision>14</cp:revision>
  <dcterms:created xsi:type="dcterms:W3CDTF">2013-06-04T06:01:37Z</dcterms:created>
  <dcterms:modified xsi:type="dcterms:W3CDTF">2013-06-04T13:33:34Z</dcterms:modified>
</cp:coreProperties>
</file>